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14" r:id="rId3"/>
    <p:sldId id="257" r:id="rId4"/>
    <p:sldId id="259" r:id="rId5"/>
    <p:sldId id="260" r:id="rId6"/>
    <p:sldId id="261" r:id="rId7"/>
    <p:sldId id="262" r:id="rId8"/>
    <p:sldId id="325" r:id="rId9"/>
    <p:sldId id="263" r:id="rId10"/>
    <p:sldId id="301" r:id="rId11"/>
    <p:sldId id="326" r:id="rId12"/>
    <p:sldId id="267" r:id="rId13"/>
    <p:sldId id="327" r:id="rId14"/>
    <p:sldId id="306" r:id="rId15"/>
    <p:sldId id="328" r:id="rId16"/>
    <p:sldId id="329" r:id="rId17"/>
    <p:sldId id="332" r:id="rId18"/>
    <p:sldId id="331" r:id="rId19"/>
    <p:sldId id="330" r:id="rId20"/>
    <p:sldId id="302" r:id="rId21"/>
    <p:sldId id="333" r:id="rId22"/>
    <p:sldId id="335" r:id="rId23"/>
    <p:sldId id="334" r:id="rId24"/>
    <p:sldId id="336" r:id="rId25"/>
    <p:sldId id="337" r:id="rId26"/>
    <p:sldId id="338" r:id="rId27"/>
    <p:sldId id="341" r:id="rId28"/>
    <p:sldId id="342" r:id="rId29"/>
    <p:sldId id="339" r:id="rId30"/>
    <p:sldId id="304" r:id="rId31"/>
    <p:sldId id="343" r:id="rId32"/>
    <p:sldId id="344" r:id="rId33"/>
    <p:sldId id="313" r:id="rId34"/>
    <p:sldId id="347" r:id="rId35"/>
    <p:sldId id="351" r:id="rId36"/>
    <p:sldId id="321" r:id="rId37"/>
    <p:sldId id="349" r:id="rId38"/>
    <p:sldId id="29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33" autoAdjust="0"/>
    <p:restoredTop sz="92819" autoAdjust="0"/>
  </p:normalViewPr>
  <p:slideViewPr>
    <p:cSldViewPr snapToGrid="0">
      <p:cViewPr varScale="1">
        <p:scale>
          <a:sx n="69" d="100"/>
          <a:sy n="69" d="100"/>
        </p:scale>
        <p:origin x="84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6CAB0D-DA1E-447D-B4A3-B6FEDD92F584}"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2152159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6CAB0D-DA1E-447D-B4A3-B6FEDD92F584}"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246982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6CAB0D-DA1E-447D-B4A3-B6FEDD92F584}"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117117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6CAB0D-DA1E-447D-B4A3-B6FEDD92F584}"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307987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6CAB0D-DA1E-447D-B4A3-B6FEDD92F584}"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3422947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6CAB0D-DA1E-447D-B4A3-B6FEDD92F584}" type="datetimeFigureOut">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398282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6CAB0D-DA1E-447D-B4A3-B6FEDD92F584}" type="datetimeFigureOut">
              <a:rPr lang="en-US" smtClean="0"/>
              <a:t>3/12/2018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158789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6CAB0D-DA1E-447D-B4A3-B6FEDD92F584}" type="datetimeFigureOut">
              <a:rPr lang="en-US" smtClean="0"/>
              <a:t>3/12/2018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1423871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CAB0D-DA1E-447D-B4A3-B6FEDD92F584}" type="datetimeFigureOut">
              <a:rPr lang="en-US" smtClean="0"/>
              <a:t>3/12/2018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251327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CAB0D-DA1E-447D-B4A3-B6FEDD92F584}" type="datetimeFigureOut">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2403514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CAB0D-DA1E-447D-B4A3-B6FEDD92F584}" type="datetimeFigureOut">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C90ED3-9496-4DA9-B973-57AB0644E285}" type="slidenum">
              <a:rPr lang="en-US" smtClean="0"/>
              <a:t>‹#›</a:t>
            </a:fld>
            <a:endParaRPr lang="en-US"/>
          </a:p>
        </p:txBody>
      </p:sp>
    </p:spTree>
    <p:extLst>
      <p:ext uri="{BB962C8B-B14F-4D97-AF65-F5344CB8AC3E}">
        <p14:creationId xmlns:p14="http://schemas.microsoft.com/office/powerpoint/2010/main" val="60735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CAB0D-DA1E-447D-B4A3-B6FEDD92F584}" type="datetimeFigureOut">
              <a:rPr lang="en-US" smtClean="0"/>
              <a:t>3/12/2018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C90ED3-9496-4DA9-B973-57AB0644E285}" type="slidenum">
              <a:rPr lang="en-US" smtClean="0"/>
              <a:t>‹#›</a:t>
            </a:fld>
            <a:endParaRPr lang="en-US"/>
          </a:p>
        </p:txBody>
      </p:sp>
    </p:spTree>
    <p:extLst>
      <p:ext uri="{BB962C8B-B14F-4D97-AF65-F5344CB8AC3E}">
        <p14:creationId xmlns:p14="http://schemas.microsoft.com/office/powerpoint/2010/main" val="3765675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slide" Target="slide26.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slide" Target="slide24.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8.xml"/><Relationship Id="rId7"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jpg"/><Relationship Id="rId10" Type="http://schemas.openxmlformats.org/officeDocument/2006/relationships/slide" Target="slide5.xml"/><Relationship Id="rId4" Type="http://schemas.openxmlformats.org/officeDocument/2006/relationships/image" Target="../media/image3.png"/><Relationship Id="rId9" Type="http://schemas.openxmlformats.org/officeDocument/2006/relationships/slide" Target="slide7.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19.jpg"/></Relationships>
</file>

<file path=ppt/slides/_rels/slide38.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6982"/>
            <a:ext cx="9144000" cy="3412981"/>
          </a:xfrm>
        </p:spPr>
        <p:txBody>
          <a:bodyPr>
            <a:normAutofit/>
          </a:bodyPr>
          <a:lstStyle/>
          <a:p>
            <a:r>
              <a:rPr lang="en-US" sz="5400" i="1" dirty="0" smtClean="0">
                <a:latin typeface="Times New Roman" panose="02020603050405020304" pitchFamily="18" charset="0"/>
                <a:cs typeface="Times New Roman" panose="02020603050405020304" pitchFamily="18" charset="0"/>
              </a:rPr>
              <a:t/>
            </a:r>
            <a:br>
              <a:rPr lang="en-US" sz="5400" i="1" dirty="0" smtClean="0">
                <a:latin typeface="Times New Roman" panose="02020603050405020304" pitchFamily="18" charset="0"/>
                <a:cs typeface="Times New Roman" panose="02020603050405020304" pitchFamily="18" charset="0"/>
              </a:rPr>
            </a:br>
            <a:r>
              <a:rPr lang="en-US" sz="5400" dirty="0">
                <a:latin typeface="Times New Roman" panose="02020603050405020304" pitchFamily="18" charset="0"/>
                <a:cs typeface="Times New Roman" panose="02020603050405020304" pitchFamily="18" charset="0"/>
              </a:rPr>
              <a:t/>
            </a:r>
            <a:br>
              <a:rPr lang="en-US" sz="5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283527"/>
            <a:ext cx="9144000" cy="1565564"/>
          </a:xfrm>
        </p:spPr>
        <p:txBody>
          <a:bodyPr/>
          <a:lstStyle/>
          <a:p>
            <a:r>
              <a:rPr lang="en-US" dirty="0" smtClean="0"/>
              <a:t>		</a:t>
            </a:r>
            <a:endParaRPr lang="en-US" dirty="0"/>
          </a:p>
        </p:txBody>
      </p:sp>
      <p:sp>
        <p:nvSpPr>
          <p:cNvPr id="5" name="Rectangle 4"/>
          <p:cNvSpPr/>
          <p:nvPr/>
        </p:nvSpPr>
        <p:spPr>
          <a:xfrm>
            <a:off x="1103553" y="1173871"/>
            <a:ext cx="10428239" cy="1541055"/>
          </a:xfrm>
          <a:prstGeom prst="rect">
            <a:avLst/>
          </a:prstGeom>
          <a:noFill/>
        </p:spPr>
        <p:txBody>
          <a:bodyPr wrap="none" lIns="91440" tIns="45720" rIns="91440" bIns="45720">
            <a:prstTxWarp prst="textTriangle">
              <a:avLst/>
            </a:prstTxWarp>
            <a:spAutoFit/>
          </a:bodyPr>
          <a:lstStyle/>
          <a:p>
            <a:pPr algn="ctr"/>
            <a:r>
              <a:rPr lang="en-US" sz="123400" b="1"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CHÀO MỪNG QUÝ THẦY CÔ VỀ DỰ GIỜ LỚP 4/2</a:t>
            </a:r>
            <a:endParaRPr lang="en-US" sz="123400" b="1"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6" name="Rectangle 5"/>
          <p:cNvSpPr/>
          <p:nvPr/>
        </p:nvSpPr>
        <p:spPr>
          <a:xfrm>
            <a:off x="4329557" y="2967335"/>
            <a:ext cx="3532891" cy="2031325"/>
          </a:xfrm>
          <a:prstGeom prst="rect">
            <a:avLst/>
          </a:prstGeom>
          <a:noFill/>
        </p:spPr>
        <p:txBody>
          <a:bodyPr wrap="none" lIns="91440" tIns="45720" rIns="91440" bIns="45720">
            <a:spAutoFit/>
          </a:bodyPr>
          <a:lstStyle/>
          <a:p>
            <a:pPr algn="ctr"/>
            <a:endPar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en-US"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TẬP ĐỌC</a:t>
            </a:r>
            <a:endParaRPr lang="en-US" sz="7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8661994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6" presetClass="emph" presetSubtype="0" repeatCount="indefinite" fill="hold" nodeType="withEffect">
                                  <p:stCondLst>
                                    <p:cond delay="0"/>
                                  </p:stCondLst>
                                  <p:iterate type="lt">
                                    <p:tmPct val="4000"/>
                                  </p:iterate>
                                  <p:childTnLst>
                                    <p:set>
                                      <p:cBhvr override="childStyle">
                                        <p:cTn id="6" dur="500" fill="hold"/>
                                        <p:tgtEl>
                                          <p:spTgt spid="6">
                                            <p:txEl>
                                              <p:pRg st="1" end="1"/>
                                            </p:txEl>
                                          </p:spTgt>
                                        </p:tgtEl>
                                        <p:attrNameLst>
                                          <p:attrName>style.color</p:attrName>
                                        </p:attrNameLst>
                                      </p:cBhvr>
                                      <p:to>
                                        <p:clrVal>
                                          <a:schemeClr val="accent2"/>
                                        </p:clrVal>
                                      </p:to>
                                    </p:set>
                                    <p:set>
                                      <p:cBhvr>
                                        <p:cTn id="7" dur="500" fill="hold"/>
                                        <p:tgtEl>
                                          <p:spTgt spid="6">
                                            <p:txEl>
                                              <p:pRg st="1" end="1"/>
                                            </p:txEl>
                                          </p:spTgt>
                                        </p:tgtEl>
                                        <p:attrNameLst>
                                          <p:attrName>fillcolor</p:attrName>
                                        </p:attrNameLst>
                                      </p:cBhvr>
                                      <p:to>
                                        <p:clrVal>
                                          <a:schemeClr val="accent2"/>
                                        </p:clrVal>
                                      </p:to>
                                    </p:set>
                                    <p:set>
                                      <p:cBhvr>
                                        <p:cTn id="8" dur="500" fill="hold"/>
                                        <p:tgtEl>
                                          <p:spTgt spid="6">
                                            <p:txEl>
                                              <p:pRg st="1" end="1"/>
                                            </p:txEl>
                                          </p:spTgt>
                                        </p:tgtEl>
                                        <p:attrNameLst>
                                          <p:attrName>fill.type</p:attrName>
                                        </p:attrNameLst>
                                      </p:cBhvr>
                                      <p:to>
                                        <p:strVal val="solid"/>
                                      </p:to>
                                    </p:set>
                                  </p:childTnLst>
                                </p:cTn>
                              </p:par>
                              <p:par>
                                <p:cTn id="9" presetID="16" presetClass="emph" presetSubtype="0" repeatCount="indefinite" fill="hold" nodeType="withEffect">
                                  <p:stCondLst>
                                    <p:cond delay="0"/>
                                  </p:stCondLst>
                                  <p:iterate type="lt">
                                    <p:tmPct val="4000"/>
                                  </p:iterate>
                                  <p:childTnLst>
                                    <p:set>
                                      <p:cBhvr override="childStyle">
                                        <p:cTn id="10" dur="500" fill="hold"/>
                                        <p:tgtEl>
                                          <p:spTgt spid="5">
                                            <p:txEl>
                                              <p:pRg st="0" end="0"/>
                                            </p:txEl>
                                          </p:spTgt>
                                        </p:tgtEl>
                                        <p:attrNameLst>
                                          <p:attrName>style.color</p:attrName>
                                        </p:attrNameLst>
                                      </p:cBhvr>
                                      <p:to>
                                        <p:clrVal>
                                          <a:schemeClr val="accent2"/>
                                        </p:clrVal>
                                      </p:to>
                                    </p:set>
                                    <p:set>
                                      <p:cBhvr>
                                        <p:cTn id="11" dur="500" fill="hold"/>
                                        <p:tgtEl>
                                          <p:spTgt spid="5">
                                            <p:txEl>
                                              <p:pRg st="0" end="0"/>
                                            </p:txEl>
                                          </p:spTgt>
                                        </p:tgtEl>
                                        <p:attrNameLst>
                                          <p:attrName>fillcolor</p:attrName>
                                        </p:attrNameLst>
                                      </p:cBhvr>
                                      <p:to>
                                        <p:clrVal>
                                          <a:schemeClr val="accent2"/>
                                        </p:clrVal>
                                      </p:to>
                                    </p:set>
                                    <p:set>
                                      <p:cBhvr>
                                        <p:cTn id="12" dur="500" fill="hold"/>
                                        <p:tgtEl>
                                          <p:spTgt spid="5">
                                            <p:txEl>
                                              <p:pRg st="0" end="0"/>
                                            </p:txEl>
                                          </p:spTgt>
                                        </p:tgtEl>
                                        <p:attrNameLst>
                                          <p:attrName>fill.type</p:attrName>
                                        </p:attrNameLst>
                                      </p:cBhvr>
                                      <p:to>
                                        <p:strVal val="solid"/>
                                      </p:to>
                                    </p:set>
                                  </p:childTnLst>
                                </p:cTn>
                              </p:par>
                            </p:childTnLst>
                          </p:cTn>
                        </p:par>
                      </p:childTnLst>
                    </p:cTn>
                  </p:par>
                </p:childTnLst>
              </p:cTn>
              <p:nextCondLst>
                <p:cond evt="onClick" delay="0">
                  <p:tgtEl>
                    <p:spTgt spid="2"/>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prstTxWarp prst="textCanUp">
              <a:avLst/>
            </a:prstTxWarp>
            <a:normAutofit/>
          </a:bodyPr>
          <a:lstStyle/>
          <a:p>
            <a:pPr marL="0" indent="0">
              <a:buNone/>
            </a:pPr>
            <a:r>
              <a:rPr lang="en-US" sz="5400" dirty="0" err="1"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Luyện</a:t>
            </a:r>
            <a:r>
              <a:rPr lang="en-US" sz="5400" dirty="0"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5400" dirty="0" err="1"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endParaRPr lang="en-US" sz="5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5737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500" fill="hold"/>
                                        <p:tgtEl>
                                          <p:spTgt spid="3">
                                            <p:txEl>
                                              <p:pRg st="0" end="0"/>
                                            </p:txEl>
                                          </p:spTgt>
                                        </p:tgtEl>
                                        <p:attrNameLst>
                                          <p:attrName>style.color</p:attrName>
                                        </p:attrNameLst>
                                      </p:cBhvr>
                                      <p:by>
                                        <p:hsl h="7200000" s="0" l="0"/>
                                      </p:by>
                                    </p:animClr>
                                    <p:animClr clrSpc="hsl" dir="cw">
                                      <p:cBhvr>
                                        <p:cTn id="7" dur="500" fill="hold"/>
                                        <p:tgtEl>
                                          <p:spTgt spid="3">
                                            <p:txEl>
                                              <p:pRg st="0" end="0"/>
                                            </p:txEl>
                                          </p:spTgt>
                                        </p:tgtEl>
                                        <p:attrNameLst>
                                          <p:attrName>fillcolor</p:attrName>
                                        </p:attrNameLst>
                                      </p:cBhvr>
                                      <p:by>
                                        <p:hsl h="7200000" s="0" l="0"/>
                                      </p:by>
                                    </p:animClr>
                                    <p:animClr clrSpc="hsl" dir="cw">
                                      <p:cBhvr>
                                        <p:cTn id="8" dur="500" fill="hold"/>
                                        <p:tgtEl>
                                          <p:spTgt spid="3">
                                            <p:txEl>
                                              <p:pRg st="0" end="0"/>
                                            </p:txEl>
                                          </p:spTgt>
                                        </p:tgtEl>
                                        <p:attrNameLst>
                                          <p:attrName>stroke.color</p:attrName>
                                        </p:attrNameLst>
                                      </p:cBhvr>
                                      <p:by>
                                        <p:hsl h="7200000" s="0" l="0"/>
                                      </p:by>
                                    </p:animClr>
                                    <p:set>
                                      <p:cBhvr>
                                        <p:cTn id="9"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4096"/>
            <a:ext cx="10515600" cy="5442867"/>
          </a:xfrm>
        </p:spPr>
        <p:txBody>
          <a:bodyPr/>
          <a:lstStyle/>
          <a:p>
            <a:pPr marL="0" indent="0" algn="ctr">
              <a:buNone/>
            </a:pPr>
            <a:r>
              <a:rPr lang="en-US" sz="4400" u="sng" dirty="0" err="1" smtClean="0">
                <a:latin typeface="Times New Roman" panose="02020603050405020304" pitchFamily="18" charset="0"/>
                <a:cs typeface="Times New Roman" panose="02020603050405020304" pitchFamily="18" charset="0"/>
              </a:rPr>
              <a:t>Tập</a:t>
            </a:r>
            <a:r>
              <a:rPr lang="en-US" sz="4400" u="sng" dirty="0" smtClean="0">
                <a:latin typeface="Times New Roman" panose="02020603050405020304" pitchFamily="18" charset="0"/>
                <a:cs typeface="Times New Roman" panose="02020603050405020304" pitchFamily="18" charset="0"/>
              </a:rPr>
              <a:t> </a:t>
            </a:r>
            <a:r>
              <a:rPr lang="en-US" sz="4400" u="sng" dirty="0" err="1" smtClean="0">
                <a:latin typeface="Times New Roman" panose="02020603050405020304" pitchFamily="18" charset="0"/>
                <a:cs typeface="Times New Roman" panose="02020603050405020304" pitchFamily="18" charset="0"/>
              </a:rPr>
              <a:t>đọc</a:t>
            </a:r>
            <a:endParaRPr lang="en-US" sz="4400" u="sng" dirty="0">
              <a:latin typeface="Times New Roman" panose="02020603050405020304" pitchFamily="18" charset="0"/>
              <a:cs typeface="Times New Roman" panose="02020603050405020304" pitchFamily="18" charset="0"/>
            </a:endParaRPr>
          </a:p>
          <a:p>
            <a:pPr marL="0" indent="0" algn="ctr">
              <a:buNone/>
            </a:pPr>
            <a:r>
              <a:rPr lang="en-US" sz="4400" dirty="0" err="1" smtClean="0">
                <a:solidFill>
                  <a:srgbClr val="FF0000"/>
                </a:solidFill>
                <a:latin typeface="Times New Roman" panose="02020603050405020304" pitchFamily="18" charset="0"/>
                <a:cs typeface="Times New Roman" panose="02020603050405020304" pitchFamily="18" charset="0"/>
              </a:rPr>
              <a:t>Thắng</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biển</a:t>
            </a:r>
            <a:endParaRPr lang="en-US" sz="4400" dirty="0" smtClean="0">
              <a:latin typeface="Times New Roman" panose="02020603050405020304" pitchFamily="18" charset="0"/>
              <a:cs typeface="Times New Roman" panose="02020603050405020304" pitchFamily="18" charset="0"/>
            </a:endParaRPr>
          </a:p>
          <a:p>
            <a:pPr marL="0" indent="0" algn="ctr">
              <a:buNone/>
            </a:pPr>
            <a:r>
              <a:rPr lang="en-US" sz="4400" i="1" dirty="0">
                <a:latin typeface="Times New Roman" panose="02020603050405020304" pitchFamily="18" charset="0"/>
                <a:cs typeface="Times New Roman" panose="02020603050405020304" pitchFamily="18" charset="0"/>
              </a:rPr>
              <a:t> </a:t>
            </a:r>
            <a:r>
              <a:rPr lang="en-US" sz="4400" i="1"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Theo CHU VĂN</a:t>
            </a:r>
            <a:endParaRPr lang="en-US" sz="3600" i="1"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30208087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lnSpcReduction="10000"/>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dirty="0" err="1" smtClean="0">
                <a:solidFill>
                  <a:srgbClr val="FF0000"/>
                </a:solidFill>
                <a:latin typeface="Times New Roman" panose="02020603050405020304" pitchFamily="18" charset="0"/>
                <a:cs typeface="Times New Roman" panose="02020603050405020304" pitchFamily="18" charset="0"/>
              </a:rPr>
              <a:t>Thắng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biển</a:t>
            </a:r>
            <a:endParaRPr lang="en-US"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Theo CHU VĂN</a:t>
            </a:r>
          </a:p>
          <a:p>
            <a:pPr marL="0" indent="0">
              <a:buNone/>
            </a:pPr>
            <a:r>
              <a:rPr lang="en-US" sz="4400" b="1" i="1" dirty="0" smtClean="0">
                <a:latin typeface="Times New Roman" panose="02020603050405020304" pitchFamily="18" charset="0"/>
                <a:cs typeface="Times New Roman" panose="02020603050405020304" pitchFamily="18" charset="0"/>
              </a:rPr>
              <a:t>Chia </a:t>
            </a:r>
            <a:r>
              <a:rPr lang="en-US" sz="4400" b="1" i="1" dirty="0" err="1" smtClean="0">
                <a:latin typeface="Times New Roman" panose="02020603050405020304" pitchFamily="18" charset="0"/>
                <a:cs typeface="Times New Roman" panose="02020603050405020304" pitchFamily="18" charset="0"/>
              </a:rPr>
              <a:t>đoạn</a:t>
            </a:r>
            <a:r>
              <a:rPr lang="en-US" sz="4400" b="1" i="1" dirty="0" smtClean="0">
                <a:latin typeface="Times New Roman" panose="02020603050405020304" pitchFamily="18" charset="0"/>
                <a:cs typeface="Times New Roman" panose="02020603050405020304" pitchFamily="18" charset="0"/>
              </a:rPr>
              <a:t>: </a:t>
            </a:r>
            <a:r>
              <a:rPr lang="en-US" sz="4400" b="1" i="1" dirty="0">
                <a:latin typeface="Times New Roman" panose="02020603050405020304" pitchFamily="18" charset="0"/>
                <a:cs typeface="Times New Roman" panose="02020603050405020304" pitchFamily="18" charset="0"/>
              </a:rPr>
              <a:t>3</a:t>
            </a:r>
            <a:r>
              <a:rPr lang="en-US" sz="4400" b="1" i="1" dirty="0" smtClean="0">
                <a:latin typeface="Times New Roman" panose="02020603050405020304" pitchFamily="18" charset="0"/>
                <a:cs typeface="Times New Roman" panose="02020603050405020304" pitchFamily="18" charset="0"/>
              </a:rPr>
              <a:t> </a:t>
            </a:r>
            <a:r>
              <a:rPr lang="en-US" sz="4400" b="1" i="1" dirty="0" err="1" smtClean="0">
                <a:latin typeface="Times New Roman" panose="02020603050405020304" pitchFamily="18" charset="0"/>
                <a:cs typeface="Times New Roman" panose="02020603050405020304" pitchFamily="18" charset="0"/>
              </a:rPr>
              <a:t>đoạn</a:t>
            </a:r>
            <a:endParaRPr lang="en-US" sz="4400" b="1" i="1"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Đoạn</a:t>
            </a:r>
            <a:r>
              <a:rPr lang="en-US" sz="4400" dirty="0" smtClean="0">
                <a:latin typeface="Times New Roman" panose="02020603050405020304" pitchFamily="18" charset="0"/>
                <a:cs typeface="Times New Roman" panose="02020603050405020304" pitchFamily="18" charset="0"/>
              </a:rPr>
              <a:t> 1: </a:t>
            </a:r>
            <a:r>
              <a:rPr lang="en-US" sz="4400" dirty="0" err="1" smtClean="0">
                <a:latin typeface="Times New Roman" panose="02020603050405020304" pitchFamily="18" charset="0"/>
                <a:cs typeface="Times New Roman" panose="02020603050405020304" pitchFamily="18" charset="0"/>
              </a:rPr>
              <a:t>Mặt</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trời</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lên</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cao</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dần</a:t>
            </a:r>
            <a:r>
              <a:rPr lang="en-US" sz="4400" dirty="0" smtClean="0">
                <a:latin typeface="Times New Roman" panose="02020603050405020304" pitchFamily="18" charset="0"/>
                <a:cs typeface="Times New Roman" panose="02020603050405020304" pitchFamily="18" charset="0"/>
              </a:rPr>
              <a:t>….con </a:t>
            </a:r>
            <a:r>
              <a:rPr lang="en-US" sz="4400" dirty="0" err="1" smtClean="0">
                <a:latin typeface="Times New Roman" panose="02020603050405020304" pitchFamily="18" charset="0"/>
                <a:cs typeface="Times New Roman" panose="02020603050405020304" pitchFamily="18" charset="0"/>
              </a:rPr>
              <a:t>cá</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chim</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nhỏ</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bé</a:t>
            </a:r>
            <a:r>
              <a:rPr lang="en-US" sz="4400" dirty="0" smtClean="0">
                <a:latin typeface="Times New Roman" panose="02020603050405020304" pitchFamily="18" charset="0"/>
                <a:cs typeface="Times New Roman" panose="02020603050405020304" pitchFamily="18" charset="0"/>
              </a:rPr>
              <a:t>.</a:t>
            </a:r>
          </a:p>
          <a:p>
            <a:pPr marL="0" indent="0">
              <a:buNone/>
            </a:pPr>
            <a:r>
              <a:rPr lang="en-US" sz="4400" dirty="0" smtClean="0">
                <a:latin typeface="Times New Roman" panose="02020603050405020304" pitchFamily="18" charset="0"/>
                <a:cs typeface="Times New Roman" panose="02020603050405020304" pitchFamily="18" charset="0"/>
              </a:rPr>
              <a:t>+</a:t>
            </a:r>
            <a:r>
              <a:rPr lang="en-US" sz="4400" dirty="0" err="1" smtClean="0">
                <a:latin typeface="Times New Roman" panose="02020603050405020304" pitchFamily="18" charset="0"/>
                <a:cs typeface="Times New Roman" panose="02020603050405020304" pitchFamily="18" charset="0"/>
              </a:rPr>
              <a:t>Đoạn</a:t>
            </a:r>
            <a:r>
              <a:rPr lang="en-US" sz="4400" dirty="0" smtClean="0">
                <a:latin typeface="Times New Roman" panose="02020603050405020304" pitchFamily="18" charset="0"/>
                <a:cs typeface="Times New Roman" panose="02020603050405020304" pitchFamily="18" charset="0"/>
              </a:rPr>
              <a:t> 2:Một </a:t>
            </a:r>
            <a:r>
              <a:rPr lang="en-US" sz="4400" dirty="0" err="1" smtClean="0">
                <a:latin typeface="Times New Roman" panose="02020603050405020304" pitchFamily="18" charset="0"/>
                <a:cs typeface="Times New Roman" panose="02020603050405020304" pitchFamily="18" charset="0"/>
              </a:rPr>
              <a:t>tiếng</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ào</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dữ</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dội</a:t>
            </a:r>
            <a:r>
              <a:rPr lang="en-US" sz="4400" dirty="0" smtClean="0">
                <a:latin typeface="Times New Roman" panose="02020603050405020304" pitchFamily="18" charset="0"/>
                <a:cs typeface="Times New Roman" panose="02020603050405020304" pitchFamily="18" charset="0"/>
              </a:rPr>
              <a:t>…</a:t>
            </a:r>
            <a:r>
              <a:rPr lang="en-US" sz="4400" dirty="0" err="1" smtClean="0">
                <a:latin typeface="Times New Roman" panose="02020603050405020304" pitchFamily="18" charset="0"/>
                <a:cs typeface="Times New Roman" panose="02020603050405020304" pitchFamily="18" charset="0"/>
              </a:rPr>
              <a:t>tinh</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thần</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quyết</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tâm</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chống</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dữ</a:t>
            </a:r>
            <a:r>
              <a:rPr lang="en-US" sz="4400" dirty="0" smtClean="0">
                <a:latin typeface="Times New Roman" panose="02020603050405020304" pitchFamily="18" charset="0"/>
                <a:cs typeface="Times New Roman" panose="02020603050405020304" pitchFamily="18" charset="0"/>
              </a:rPr>
              <a:t>.</a:t>
            </a:r>
          </a:p>
          <a:p>
            <a:pPr marL="0" indent="0">
              <a:buNone/>
            </a:pP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Đoạn</a:t>
            </a:r>
            <a:r>
              <a:rPr lang="en-US" sz="4400" dirty="0" smtClean="0">
                <a:latin typeface="Times New Roman" panose="02020603050405020304" pitchFamily="18" charset="0"/>
                <a:cs typeface="Times New Roman" panose="02020603050405020304" pitchFamily="18" charset="0"/>
              </a:rPr>
              <a:t> 3: </a:t>
            </a:r>
            <a:r>
              <a:rPr lang="en-US" sz="4400" dirty="0" err="1" smtClean="0">
                <a:latin typeface="Times New Roman" panose="02020603050405020304" pitchFamily="18" charset="0"/>
                <a:cs typeface="Times New Roman" panose="02020603050405020304" pitchFamily="18" charset="0"/>
              </a:rPr>
              <a:t>Một</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tiếng</a:t>
            </a:r>
            <a:r>
              <a:rPr lang="en-US" sz="4400" dirty="0" smtClean="0">
                <a:latin typeface="Times New Roman" panose="02020603050405020304" pitchFamily="18" charset="0"/>
                <a:cs typeface="Times New Roman" panose="02020603050405020304" pitchFamily="18" charset="0"/>
              </a:rPr>
              <a:t> reo </a:t>
            </a:r>
            <a:r>
              <a:rPr lang="en-US" sz="4400" dirty="0" err="1" smtClean="0">
                <a:latin typeface="Times New Roman" panose="02020603050405020304" pitchFamily="18" charset="0"/>
                <a:cs typeface="Times New Roman" panose="02020603050405020304" pitchFamily="18" charset="0"/>
              </a:rPr>
              <a:t>hò</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nổi</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lên</a:t>
            </a:r>
            <a:r>
              <a:rPr lang="en-US" sz="4400" dirty="0" smtClean="0">
                <a:latin typeface="Times New Roman" panose="02020603050405020304" pitchFamily="18" charset="0"/>
                <a:cs typeface="Times New Roman" panose="02020603050405020304" pitchFamily="18" charset="0"/>
              </a:rPr>
              <a:t>…..</a:t>
            </a:r>
            <a:r>
              <a:rPr lang="en-US" sz="4400" dirty="0" err="1" smtClean="0">
                <a:latin typeface="Times New Roman" panose="02020603050405020304" pitchFamily="18" charset="0"/>
                <a:cs typeface="Times New Roman" panose="02020603050405020304" pitchFamily="18" charset="0"/>
              </a:rPr>
              <a:t>cứu</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được</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một</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quãng</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đê</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sống</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lại</a:t>
            </a:r>
            <a:r>
              <a:rPr lang="en-US" sz="4400" dirty="0" smtClean="0">
                <a:latin typeface="Times New Roman" panose="02020603050405020304" pitchFamily="18" charset="0"/>
                <a:cs typeface="Times New Roman" panose="02020603050405020304" pitchFamily="18" charset="0"/>
              </a:rPr>
              <a:t>.</a:t>
            </a: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endParaRPr lang="en-US" sz="4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26730746"/>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6253842" y="2680359"/>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632488028"/>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Box 2"/>
          <p:cNvSpPr txBox="1"/>
          <p:nvPr/>
        </p:nvSpPr>
        <p:spPr>
          <a:xfrm>
            <a:off x="4865298" y="6055743"/>
            <a:ext cx="2777706" cy="830997"/>
          </a:xfrm>
          <a:prstGeom prst="rect">
            <a:avLst/>
          </a:prstGeom>
          <a:noFill/>
        </p:spPr>
        <p:txBody>
          <a:bodyPr wrap="square" rtlCol="0">
            <a:spAutoFit/>
          </a:bodyPr>
          <a:lstStyle/>
          <a:p>
            <a:r>
              <a:rPr lang="en-US" sz="4800" dirty="0" err="1" smtClean="0"/>
              <a:t>Cá</a:t>
            </a:r>
            <a:r>
              <a:rPr lang="en-US" sz="4800" dirty="0" smtClean="0"/>
              <a:t> </a:t>
            </a:r>
            <a:r>
              <a:rPr lang="en-US" sz="4800" dirty="0" err="1" smtClean="0"/>
              <a:t>mập</a:t>
            </a:r>
            <a:endParaRPr lang="en-US" sz="4800"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26606" y="365125"/>
            <a:ext cx="5355540" cy="53013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4150" y="365125"/>
            <a:ext cx="5211243" cy="53013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98736038"/>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6253842" y="2680359"/>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611200246"/>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82982" y="365125"/>
            <a:ext cx="7550727" cy="50798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a:xfrm>
            <a:off x="4350328" y="5708073"/>
            <a:ext cx="3643746" cy="769441"/>
          </a:xfrm>
          <a:prstGeom prst="rect">
            <a:avLst/>
          </a:prstGeom>
          <a:noFill/>
        </p:spPr>
        <p:txBody>
          <a:bodyPr wrap="square" rtlCol="0">
            <a:spAutoFit/>
          </a:bodyPr>
          <a:lstStyle/>
          <a:p>
            <a:pPr algn="ctr"/>
            <a:r>
              <a:rPr lang="en-US" sz="4400" dirty="0" err="1" smtClean="0"/>
              <a:t>Cây</a:t>
            </a:r>
            <a:r>
              <a:rPr lang="en-US" sz="4400" dirty="0" smtClean="0"/>
              <a:t> </a:t>
            </a:r>
            <a:r>
              <a:rPr lang="en-US" sz="4400" dirty="0" err="1" smtClean="0"/>
              <a:t>vẹt</a:t>
            </a:r>
            <a:endParaRPr lang="en-US" sz="4400" dirty="0"/>
          </a:p>
        </p:txBody>
      </p:sp>
    </p:spTree>
    <p:extLst>
      <p:ext uri="{BB962C8B-B14F-4D97-AF65-F5344CB8AC3E}">
        <p14:creationId xmlns:p14="http://schemas.microsoft.com/office/powerpoint/2010/main" val="319124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6253842" y="2680359"/>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48148565"/>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365125"/>
            <a:ext cx="4855233" cy="5173033"/>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66294" y="365124"/>
            <a:ext cx="4841845" cy="51730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4934309" y="5779699"/>
            <a:ext cx="6211018" cy="1015663"/>
          </a:xfrm>
          <a:prstGeom prst="rect">
            <a:avLst/>
          </a:prstGeom>
          <a:noFill/>
        </p:spPr>
        <p:txBody>
          <a:bodyPr wrap="square" rtlCol="0">
            <a:spAutoFit/>
          </a:bodyPr>
          <a:lstStyle/>
          <a:p>
            <a:r>
              <a:rPr lang="en-US" sz="6000" dirty="0" err="1" smtClean="0"/>
              <a:t>Chão</a:t>
            </a:r>
            <a:endParaRPr lang="en-US" sz="6000" dirty="0"/>
          </a:p>
        </p:txBody>
      </p:sp>
    </p:spTree>
    <p:extLst>
      <p:ext uri="{BB962C8B-B14F-4D97-AF65-F5344CB8AC3E}">
        <p14:creationId xmlns:p14="http://schemas.microsoft.com/office/powerpoint/2010/main" val="2206843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6253842" y="2680359"/>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06388498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6253842" y="2237014"/>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09584571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244978"/>
          </a:xfrm>
        </p:spPr>
        <p:txBody>
          <a:bodyPr>
            <a:prstTxWarp prst="textWave4">
              <a:avLst/>
            </a:prstTxWarp>
            <a:normAutofit/>
          </a:bodyPr>
          <a:lstStyle/>
          <a:p>
            <a:pPr marL="0" indent="0">
              <a:buNone/>
            </a:pPr>
            <a:r>
              <a:rPr lang="en-US" sz="4400" b="1" dirty="0" err="1"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Tìm</a:t>
            </a:r>
            <a:r>
              <a:rPr lang="en-US" sz="4400" b="1" dirty="0"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 </a:t>
            </a:r>
            <a:r>
              <a:rPr lang="en-US" sz="4400" b="1" dirty="0" err="1"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hiểu</a:t>
            </a:r>
            <a:r>
              <a:rPr lang="en-US" sz="4400" b="1" dirty="0"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 </a:t>
            </a:r>
            <a:r>
              <a:rPr lang="en-US" sz="4400" b="1" dirty="0" err="1"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bài</a:t>
            </a:r>
            <a:endParaRPr lang="en-US" sz="4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4386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6253842" y="2680359"/>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376387323"/>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5159" y="365125"/>
            <a:ext cx="5510841" cy="48452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49042" y="387440"/>
            <a:ext cx="5384321" cy="48452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4382219" y="5658929"/>
            <a:ext cx="4433977" cy="830997"/>
          </a:xfrm>
          <a:prstGeom prst="rect">
            <a:avLst/>
          </a:prstGeom>
          <a:noFill/>
        </p:spPr>
        <p:txBody>
          <a:bodyPr wrap="square" rtlCol="0">
            <a:spAutoFit/>
          </a:bodyPr>
          <a:lstStyle/>
          <a:p>
            <a:r>
              <a:rPr lang="en-US" sz="4800" dirty="0" err="1" smtClean="0">
                <a:latin typeface="Times New Roman" panose="02020603050405020304" pitchFamily="18" charset="0"/>
                <a:cs typeface="Times New Roman" panose="02020603050405020304" pitchFamily="18" charset="0"/>
              </a:rPr>
              <a:t>Cơn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bão</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biển</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4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p:txBody>
      </p:sp>
      <p:sp>
        <p:nvSpPr>
          <p:cNvPr id="4" name="TextBox 3"/>
          <p:cNvSpPr txBox="1"/>
          <p:nvPr/>
        </p:nvSpPr>
        <p:spPr>
          <a:xfrm>
            <a:off x="1582615" y="2831124"/>
            <a:ext cx="10759730" cy="863844"/>
          </a:xfrm>
          <a:prstGeom prst="rect">
            <a:avLst/>
          </a:prstGeom>
          <a:noFill/>
        </p:spPr>
        <p:txBody>
          <a:bodyPr wrap="square" rtlCol="0">
            <a:spAutoFit/>
          </a:bodyPr>
          <a:lstStyle/>
          <a:p>
            <a:r>
              <a:rPr lang="en-US" sz="4400" dirty="0" smtClean="0"/>
              <a:t>                   </a:t>
            </a:r>
            <a:r>
              <a:rPr lang="en-US" sz="44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Miêu</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tả</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cơn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bão</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biển</a:t>
            </a:r>
            <a:endParaRPr lang="en-US" sz="4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2215660" y="3008069"/>
            <a:ext cx="1547447" cy="50995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400" dirty="0" smtClean="0">
                <a:latin typeface="Times New Roman" panose="02020603050405020304" pitchFamily="18" charset="0"/>
                <a:cs typeface="Times New Roman" panose="02020603050405020304" pitchFamily="18" charset="0"/>
              </a:rPr>
              <a:t>Ý 1:</a:t>
            </a:r>
            <a:endParaRPr lang="en-US" sz="4400" dirty="0">
              <a:latin typeface="Times New Roman" panose="02020603050405020304" pitchFamily="18" charset="0"/>
              <a:cs typeface="Times New Roman" panose="02020603050405020304" pitchFamily="18" charset="0"/>
            </a:endParaRPr>
          </a:p>
        </p:txBody>
      </p:sp>
      <p:sp>
        <p:nvSpPr>
          <p:cNvPr id="6" name="Title 5"/>
          <p:cNvSpPr>
            <a:spLocks noGrp="1"/>
          </p:cNvSpPr>
          <p:nvPr>
            <p:ph type="title"/>
          </p:nvPr>
        </p:nvSpPr>
        <p:spPr/>
        <p:txBody>
          <a:bodyPr/>
          <a:lstStyle/>
          <a:p>
            <a:endParaRPr lang="en-US"/>
          </a:p>
        </p:txBody>
      </p:sp>
    </p:spTree>
    <p:extLst>
      <p:ext uri="{BB962C8B-B14F-4D97-AF65-F5344CB8AC3E}">
        <p14:creationId xmlns:p14="http://schemas.microsoft.com/office/powerpoint/2010/main" val="32469691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5908785" y="2777706"/>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extBox 3"/>
          <p:cNvSpPr txBox="1"/>
          <p:nvPr/>
        </p:nvSpPr>
        <p:spPr>
          <a:xfrm>
            <a:off x="6142008" y="2829464"/>
            <a:ext cx="6006449" cy="1323439"/>
          </a:xfrm>
          <a:prstGeom prst="rect">
            <a:avLst/>
          </a:prstGeom>
          <a:noFill/>
        </p:spPr>
        <p:txBody>
          <a:bodyPr wrap="square" rtlCol="0">
            <a:spAutoFit/>
          </a:bodyPr>
          <a:lstStyle/>
          <a:p>
            <a:r>
              <a:rPr lang="en-US" sz="4000" dirty="0" smtClean="0">
                <a:solidFill>
                  <a:srgbClr val="FF0000"/>
                </a:solidFill>
                <a:latin typeface="Times New Roman" panose="02020603050405020304" pitchFamily="18" charset="0"/>
                <a:cs typeface="Times New Roman" panose="02020603050405020304" pitchFamily="18" charset="0"/>
              </a:rPr>
              <a:t>Ý 1</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Miêu</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tả</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cơn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bão</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biển</a:t>
            </a:r>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Cơn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bão</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tấn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công</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5" name="Oval Callout 4"/>
          <p:cNvSpPr/>
          <p:nvPr/>
        </p:nvSpPr>
        <p:spPr>
          <a:xfrm>
            <a:off x="6155870" y="4364966"/>
            <a:ext cx="5777848" cy="2213755"/>
          </a:xfrm>
          <a:prstGeom prst="wedgeEllipse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dirty="0" smtClean="0">
                <a:latin typeface="Times New Roman" panose="02020603050405020304" pitchFamily="18" charset="0"/>
                <a:cs typeface="Times New Roman" panose="02020603050405020304" pitchFamily="18" charset="0"/>
              </a:rPr>
              <a:t>3.Cuộc </a:t>
            </a:r>
            <a:r>
              <a:rPr lang="en-US" sz="3200" dirty="0" err="1" smtClean="0">
                <a:latin typeface="Times New Roman" panose="02020603050405020304" pitchFamily="18" charset="0"/>
                <a:cs typeface="Times New Roman" panose="02020603050405020304" pitchFamily="18" charset="0"/>
              </a:rPr>
              <a:t>tấn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dữ</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dội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cơn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bão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biển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miêu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như</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nào</a:t>
            </a:r>
            <a:r>
              <a:rPr lang="en-US" sz="3200" dirty="0" smtClean="0">
                <a:latin typeface="Times New Roman" panose="02020603050405020304" pitchFamily="18" charset="0"/>
                <a:cs typeface="Times New Roman" panose="02020603050405020304" pitchFamily="18" charset="0"/>
              </a:rPr>
              <a:t> ở </a:t>
            </a:r>
            <a:r>
              <a:rPr lang="en-US" sz="3200" dirty="0" err="1" smtClean="0">
                <a:latin typeface="Times New Roman" panose="02020603050405020304" pitchFamily="18" charset="0"/>
                <a:cs typeface="Times New Roman" panose="02020603050405020304" pitchFamily="18" charset="0"/>
              </a:rPr>
              <a:t>đoạn</a:t>
            </a:r>
            <a:r>
              <a:rPr lang="en-US" sz="3200" dirty="0" smtClean="0">
                <a:latin typeface="Times New Roman" panose="02020603050405020304" pitchFamily="18" charset="0"/>
                <a:cs typeface="Times New Roman" panose="02020603050405020304" pitchFamily="18" charset="0"/>
              </a:rPr>
              <a:t> 2?</a:t>
            </a:r>
            <a:endParaRPr lang="en-US" sz="32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142008" y="3569677"/>
            <a:ext cx="997346" cy="646331"/>
          </a:xfrm>
          <a:prstGeom prst="rect">
            <a:avLst/>
          </a:prstGeom>
          <a:noFill/>
        </p:spPr>
        <p:txBody>
          <a:bodyPr wrap="square" rtlCol="0">
            <a:spAutoFit/>
          </a:bodyPr>
          <a:lstStyle/>
          <a:p>
            <a:r>
              <a:rPr lang="en-US" sz="3200" dirty="0" smtClean="0"/>
              <a:t> </a:t>
            </a:r>
            <a:r>
              <a:rPr lang="en-US" sz="3600" dirty="0" smtClean="0">
                <a:solidFill>
                  <a:srgbClr val="FF0000"/>
                </a:solidFill>
              </a:rPr>
              <a:t>Ý 2:</a:t>
            </a:r>
            <a:endParaRPr lang="en-US" sz="3600" dirty="0">
              <a:solidFill>
                <a:srgbClr val="FF0000"/>
              </a:solidFill>
            </a:endParaRPr>
          </a:p>
        </p:txBody>
      </p:sp>
      <p:sp>
        <p:nvSpPr>
          <p:cNvPr id="7" name="Isosceles Triangle 6">
            <a:hlinkClick r:id="rId3" action="ppaction://hlinksldjump"/>
          </p:cNvPr>
          <p:cNvSpPr/>
          <p:nvPr/>
        </p:nvSpPr>
        <p:spPr>
          <a:xfrm>
            <a:off x="163284" y="5471843"/>
            <a:ext cx="984739" cy="8616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hlinkClick r:id="rId4" action="ppaction://hlinksldjump"/>
          </p:cNvPr>
          <p:cNvSpPr/>
          <p:nvPr/>
        </p:nvSpPr>
        <p:spPr>
          <a:xfrm>
            <a:off x="391885" y="334108"/>
            <a:ext cx="1032469" cy="9495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9"/>
          <p:cNvSpPr>
            <a:spLocks noGrp="1"/>
          </p:cNvSpPr>
          <p:nvPr>
            <p:ph type="title"/>
          </p:nvPr>
        </p:nvSpPr>
        <p:spPr/>
        <p:txBody>
          <a:bodyPr/>
          <a:lstStyle/>
          <a:p>
            <a:endParaRPr lang="en-US"/>
          </a:p>
        </p:txBody>
      </p:sp>
    </p:spTree>
    <p:extLst>
      <p:ext uri="{BB962C8B-B14F-4D97-AF65-F5344CB8AC3E}">
        <p14:creationId xmlns:p14="http://schemas.microsoft.com/office/powerpoint/2010/main" val="11799624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wipe(down)">
                                      <p:cBhvr>
                                        <p:cTn id="19"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0" restart="whenNotActive" fill="hold" evtFilter="cancelBubble" nodeType="interactiveSeq">
                <p:stCondLst>
                  <p:cond evt="onClick" delay="0">
                    <p:tgtEl>
                      <p:spTgt spid="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P spid="5" grpId="1" animBg="1"/>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637846"/>
            <a:ext cx="9144000" cy="53143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Isosceles Triangle 4">
            <a:hlinkClick r:id="rId4" action="ppaction://hlinksldjump"/>
          </p:cNvPr>
          <p:cNvSpPr/>
          <p:nvPr/>
        </p:nvSpPr>
        <p:spPr>
          <a:xfrm>
            <a:off x="120769" y="4744529"/>
            <a:ext cx="1224951" cy="1328468"/>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4271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5908785" y="2777706"/>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extBox 3"/>
          <p:cNvSpPr txBox="1"/>
          <p:nvPr/>
        </p:nvSpPr>
        <p:spPr>
          <a:xfrm>
            <a:off x="6142008" y="2829464"/>
            <a:ext cx="6006449" cy="1323439"/>
          </a:xfrm>
          <a:prstGeom prst="rect">
            <a:avLst/>
          </a:prstGeom>
          <a:noFill/>
        </p:spPr>
        <p:txBody>
          <a:bodyPr wrap="square" rtlCol="0">
            <a:spAutoFit/>
          </a:bodyPr>
          <a:lstStyle/>
          <a:p>
            <a:r>
              <a:rPr lang="en-US" sz="4000" dirty="0" smtClean="0">
                <a:solidFill>
                  <a:srgbClr val="FF0000"/>
                </a:solidFill>
                <a:latin typeface="Times New Roman" panose="02020603050405020304" pitchFamily="18" charset="0"/>
                <a:cs typeface="Times New Roman" panose="02020603050405020304" pitchFamily="18" charset="0"/>
              </a:rPr>
              <a:t>Ý 1</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Miêu</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tả</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cơn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bão</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biển</a:t>
            </a:r>
            <a:endParaRPr lang="en-US" sz="4000" dirty="0" smtClean="0">
              <a:latin typeface="Times New Roman" panose="02020603050405020304" pitchFamily="18" charset="0"/>
              <a:cs typeface="Times New Roman" panose="02020603050405020304" pitchFamily="18" charset="0"/>
            </a:endParaRPr>
          </a:p>
          <a:p>
            <a:r>
              <a:rPr lang="en-US" sz="4000" dirty="0" smtClean="0">
                <a:solidFill>
                  <a:srgbClr val="FF0000"/>
                </a:solidFill>
                <a:latin typeface="Times New Roman" panose="02020603050405020304" pitchFamily="18" charset="0"/>
                <a:cs typeface="Times New Roman" panose="02020603050405020304" pitchFamily="18" charset="0"/>
              </a:rPr>
              <a:t>Ý 2</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Cơn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bão</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tấn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công</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5" name="Oval Callout 4"/>
          <p:cNvSpPr/>
          <p:nvPr/>
        </p:nvSpPr>
        <p:spPr>
          <a:xfrm>
            <a:off x="6142008" y="4152904"/>
            <a:ext cx="5791710" cy="2425818"/>
          </a:xfrm>
          <a:prstGeom prst="wedgeEllipse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dirty="0" smtClean="0">
                <a:latin typeface="Times New Roman" panose="02020603050405020304" pitchFamily="18" charset="0"/>
                <a:cs typeface="Times New Roman" panose="02020603050405020304" pitchFamily="18" charset="0"/>
              </a:rPr>
              <a:t>4.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ảnh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3 </a:t>
            </a:r>
            <a:r>
              <a:rPr lang="en-US" sz="2800" dirty="0" err="1" smtClean="0">
                <a:latin typeface="Times New Roman" panose="02020603050405020304" pitchFamily="18" charset="0"/>
                <a:cs typeface="Times New Roman" panose="02020603050405020304" pitchFamily="18" charset="0"/>
              </a:rPr>
              <a:t>thể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lòng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dũng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con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bão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biển</a:t>
            </a:r>
            <a:endParaRPr lang="en-US" sz="2800" dirty="0">
              <a:latin typeface="Times New Roman" panose="02020603050405020304" pitchFamily="18" charset="0"/>
              <a:cs typeface="Times New Roman" panose="02020603050405020304" pitchFamily="18" charset="0"/>
            </a:endParaRPr>
          </a:p>
        </p:txBody>
      </p:sp>
      <p:sp>
        <p:nvSpPr>
          <p:cNvPr id="6" name="Title 5"/>
          <p:cNvSpPr>
            <a:spLocks noGrp="1"/>
          </p:cNvSpPr>
          <p:nvPr>
            <p:ph type="title"/>
          </p:nvPr>
        </p:nvSpPr>
        <p:spPr/>
        <p:txBody>
          <a:bodyPr/>
          <a:lstStyle/>
          <a:p>
            <a:endParaRPr lang="en-US"/>
          </a:p>
        </p:txBody>
      </p:sp>
    </p:spTree>
    <p:extLst>
      <p:ext uri="{BB962C8B-B14F-4D97-AF65-F5344CB8AC3E}">
        <p14:creationId xmlns:p14="http://schemas.microsoft.com/office/powerpoint/2010/main" val="12226303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p:txBody>
      </p:sp>
      <p:sp>
        <p:nvSpPr>
          <p:cNvPr id="4" name="TextBox 3"/>
          <p:cNvSpPr txBox="1"/>
          <p:nvPr/>
        </p:nvSpPr>
        <p:spPr>
          <a:xfrm>
            <a:off x="391885" y="2863970"/>
            <a:ext cx="11950460" cy="1446550"/>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       Con </a:t>
            </a:r>
            <a:r>
              <a:rPr lang="en-US" sz="4400" dirty="0" err="1" smtClean="0">
                <a:latin typeface="Times New Roman" panose="02020603050405020304" pitchFamily="18" charset="0"/>
                <a:cs typeface="Times New Roman" panose="02020603050405020304" pitchFamily="18" charset="0"/>
              </a:rPr>
              <a:t>người</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quyết</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chiến</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quyết</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thắng</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cơn</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bão</a:t>
            </a:r>
            <a:r>
              <a:rPr lang="en-US" sz="4400"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biển</a:t>
            </a:r>
            <a:endParaRPr lang="en-US" sz="4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509954" y="2942540"/>
            <a:ext cx="1037492"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Ý 3 :</a:t>
            </a:r>
            <a:endParaRPr lang="en-US" sz="3200" dirty="0">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6297672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a:p>
            <a:pPr marL="0" indent="0" algn="ctr">
              <a:buNone/>
            </a:pPr>
            <a:r>
              <a:rPr lang="en-US" sz="3200" b="1" u="sng" dirty="0" err="1" smtClean="0">
                <a:latin typeface="Times New Roman" panose="02020603050405020304" pitchFamily="18" charset="0"/>
                <a:cs typeface="Times New Roman" panose="02020603050405020304" pitchFamily="18" charset="0"/>
              </a:rPr>
              <a:t>Luyện</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đọc</a:t>
            </a:r>
            <a:r>
              <a:rPr lang="en-US" sz="3200" b="1" u="sng"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Tìm</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hiểu</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bài</a:t>
            </a:r>
            <a:endParaRPr lang="en-US" sz="3200" b="1" u="sng"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5908785" y="2777706"/>
            <a:ext cx="32658" cy="3771901"/>
          </a:xfrm>
          <a:prstGeom prst="line">
            <a:avLst/>
          </a:prstGeom>
        </p:spPr>
        <p:style>
          <a:lnRef idx="1">
            <a:schemeClr val="dk1"/>
          </a:lnRef>
          <a:fillRef idx="0">
            <a:schemeClr val="dk1"/>
          </a:fillRef>
          <a:effectRef idx="0">
            <a:schemeClr val="dk1"/>
          </a:effectRef>
          <a:fontRef idx="minor">
            <a:schemeClr val="tx1"/>
          </a:fontRef>
        </p:style>
      </p:cxnSp>
      <p:sp>
        <p:nvSpPr>
          <p:cNvPr id="4" name="TextBox 3"/>
          <p:cNvSpPr txBox="1"/>
          <p:nvPr/>
        </p:nvSpPr>
        <p:spPr>
          <a:xfrm>
            <a:off x="6142008" y="2829464"/>
            <a:ext cx="6006449" cy="2554545"/>
          </a:xfrm>
          <a:prstGeom prst="rect">
            <a:avLst/>
          </a:prstGeom>
          <a:noFill/>
        </p:spPr>
        <p:txBody>
          <a:bodyPr wrap="square" rtlCol="0">
            <a:spAutoFit/>
          </a:bodyPr>
          <a:lstStyle/>
          <a:p>
            <a:r>
              <a:rPr lang="en-US" sz="4000" dirty="0" smtClean="0">
                <a:solidFill>
                  <a:srgbClr val="FF0000"/>
                </a:solidFill>
                <a:latin typeface="Times New Roman" panose="02020603050405020304" pitchFamily="18" charset="0"/>
                <a:cs typeface="Times New Roman" panose="02020603050405020304" pitchFamily="18" charset="0"/>
              </a:rPr>
              <a:t>Ý 1</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Miêu</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tả</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cơn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bão</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biển</a:t>
            </a:r>
            <a:endParaRPr lang="en-US" sz="4000" dirty="0" smtClean="0">
              <a:latin typeface="Times New Roman" panose="02020603050405020304" pitchFamily="18" charset="0"/>
              <a:cs typeface="Times New Roman" panose="02020603050405020304" pitchFamily="18" charset="0"/>
            </a:endParaRPr>
          </a:p>
          <a:p>
            <a:r>
              <a:rPr lang="en-US" sz="4000" dirty="0" smtClean="0">
                <a:solidFill>
                  <a:srgbClr val="FF0000"/>
                </a:solidFill>
                <a:latin typeface="Times New Roman" panose="02020603050405020304" pitchFamily="18" charset="0"/>
                <a:cs typeface="Times New Roman" panose="02020603050405020304" pitchFamily="18" charset="0"/>
              </a:rPr>
              <a:t>Ý 2</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Cơn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bão</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tấn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công</a:t>
            </a:r>
            <a:r>
              <a:rPr lang="en-US" sz="4000" dirty="0" smtClean="0">
                <a:latin typeface="Times New Roman" panose="02020603050405020304" pitchFamily="18" charset="0"/>
                <a:cs typeface="Times New Roman" panose="02020603050405020304" pitchFamily="18" charset="0"/>
              </a:rPr>
              <a:t>.</a:t>
            </a:r>
          </a:p>
          <a:p>
            <a:r>
              <a:rPr lang="en-US" sz="4000" dirty="0" smtClean="0">
                <a:solidFill>
                  <a:srgbClr val="FF0000"/>
                </a:solidFill>
                <a:latin typeface="Times New Roman" panose="02020603050405020304" pitchFamily="18" charset="0"/>
                <a:cs typeface="Times New Roman" panose="02020603050405020304" pitchFamily="18" charset="0"/>
              </a:rPr>
              <a:t>Ý 3</a:t>
            </a:r>
            <a:r>
              <a:rPr lang="en-US" sz="4000" dirty="0" smtClean="0">
                <a:latin typeface="Times New Roman" panose="02020603050405020304" pitchFamily="18" charset="0"/>
                <a:cs typeface="Times New Roman" panose="02020603050405020304" pitchFamily="18" charset="0"/>
              </a:rPr>
              <a:t>:Con </a:t>
            </a:r>
            <a:r>
              <a:rPr lang="en-US" sz="4000" dirty="0" err="1" smtClean="0">
                <a:latin typeface="Times New Roman" panose="02020603050405020304" pitchFamily="18" charset="0"/>
                <a:cs typeface="Times New Roman" panose="02020603050405020304" pitchFamily="18" charset="0"/>
              </a:rPr>
              <a:t>người</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quyết</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chiến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quyết</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thắng</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cơn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bão</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biển</a:t>
            </a:r>
            <a:endParaRPr lang="en-US" sz="4000" dirty="0">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1497125717"/>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4096"/>
            <a:ext cx="10515600" cy="5442867"/>
          </a:xfrm>
        </p:spPr>
        <p:txBody>
          <a:bodyPr/>
          <a:lstStyle/>
          <a:p>
            <a:pPr marL="0" indent="0" algn="ctr">
              <a:buNone/>
            </a:pPr>
            <a:r>
              <a:rPr lang="en-US" sz="4400" u="sng" dirty="0" err="1" smtClean="0">
                <a:latin typeface="Times New Roman" panose="02020603050405020304" pitchFamily="18" charset="0"/>
                <a:cs typeface="Times New Roman" panose="02020603050405020304" pitchFamily="18" charset="0"/>
              </a:rPr>
              <a:t>Tập</a:t>
            </a:r>
            <a:r>
              <a:rPr lang="en-US" sz="4400" u="sng" dirty="0" smtClean="0">
                <a:latin typeface="Times New Roman" panose="02020603050405020304" pitchFamily="18" charset="0"/>
                <a:cs typeface="Times New Roman" panose="02020603050405020304" pitchFamily="18" charset="0"/>
              </a:rPr>
              <a:t> </a:t>
            </a:r>
            <a:r>
              <a:rPr lang="en-US" sz="4400" u="sng" dirty="0" err="1" smtClean="0">
                <a:latin typeface="Times New Roman" panose="02020603050405020304" pitchFamily="18" charset="0"/>
                <a:cs typeface="Times New Roman" panose="02020603050405020304" pitchFamily="18" charset="0"/>
              </a:rPr>
              <a:t>đọc</a:t>
            </a:r>
            <a:endParaRPr lang="en-US" sz="4400" u="sng" dirty="0">
              <a:latin typeface="Times New Roman" panose="02020603050405020304" pitchFamily="18" charset="0"/>
              <a:cs typeface="Times New Roman" panose="02020603050405020304" pitchFamily="18" charset="0"/>
            </a:endParaRPr>
          </a:p>
          <a:p>
            <a:pPr marL="0" indent="0" algn="ctr">
              <a:buNone/>
            </a:pPr>
            <a:r>
              <a:rPr lang="en-US" sz="4400" dirty="0" err="1" smtClean="0">
                <a:solidFill>
                  <a:srgbClr val="FF0000"/>
                </a:solidFill>
                <a:latin typeface="Times New Roman" panose="02020603050405020304" pitchFamily="18" charset="0"/>
                <a:cs typeface="Times New Roman" panose="02020603050405020304" pitchFamily="18" charset="0"/>
              </a:rPr>
              <a:t>Thắng</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biển</a:t>
            </a:r>
            <a:endParaRPr lang="en-US" sz="4400" dirty="0" smtClean="0">
              <a:latin typeface="Times New Roman" panose="02020603050405020304" pitchFamily="18" charset="0"/>
              <a:cs typeface="Times New Roman" panose="02020603050405020304" pitchFamily="18" charset="0"/>
            </a:endParaRPr>
          </a:p>
          <a:p>
            <a:pPr marL="0" indent="0" algn="ctr">
              <a:buNone/>
            </a:pPr>
            <a:r>
              <a:rPr lang="en-US" sz="4400" i="1" dirty="0">
                <a:latin typeface="Times New Roman" panose="02020603050405020304" pitchFamily="18" charset="0"/>
                <a:cs typeface="Times New Roman" panose="02020603050405020304" pitchFamily="18" charset="0"/>
              </a:rPr>
              <a:t> </a:t>
            </a:r>
            <a:r>
              <a:rPr lang="en-US" sz="4400" i="1"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Theo CHU VĂN</a:t>
            </a:r>
            <a:endParaRPr lang="en-US" sz="3600" i="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31321" y="2950234"/>
            <a:ext cx="11507637" cy="2400657"/>
          </a:xfrm>
          <a:prstGeom prst="rect">
            <a:avLst/>
          </a:prstGeom>
          <a:noFill/>
        </p:spPr>
        <p:txBody>
          <a:bodyPr wrap="square" rtlCol="0">
            <a:spAutoFit/>
          </a:bodyPr>
          <a:lstStyle/>
          <a:p>
            <a:pPr lvl="0"/>
            <a:r>
              <a:rPr lang="en-US" dirty="0" smtClean="0">
                <a:solidFill>
                  <a:srgbClr val="FF0000"/>
                </a:solidFill>
              </a:rPr>
              <a:t> </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Ca</a:t>
            </a:r>
            <a:r>
              <a:rPr lang="en-US" sz="4400" dirty="0" smtClean="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ngợi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lòng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dũng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cảm</a:t>
            </a:r>
            <a:r>
              <a:rPr lang="en-US" sz="4400" dirty="0">
                <a:latin typeface="Times New Roman" panose="02020603050405020304" pitchFamily="18" charset="0"/>
                <a:cs typeface="Times New Roman" panose="02020603050405020304" pitchFamily="18" charset="0"/>
              </a:rPr>
              <a:t> ý </a:t>
            </a:r>
            <a:r>
              <a:rPr lang="en-US" sz="4400" dirty="0" err="1">
                <a:latin typeface="Times New Roman" panose="02020603050405020304" pitchFamily="18" charset="0"/>
                <a:cs typeface="Times New Roman" panose="02020603050405020304" pitchFamily="18" charset="0"/>
              </a:rPr>
              <a:t>chí</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quyết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thắng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con </a:t>
            </a:r>
            <a:r>
              <a:rPr lang="en-US" sz="4400" dirty="0" err="1">
                <a:latin typeface="Times New Roman" panose="02020603050405020304" pitchFamily="18" charset="0"/>
                <a:cs typeface="Times New Roman" panose="02020603050405020304" pitchFamily="18" charset="0"/>
              </a:rPr>
              <a:t>người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trong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cuộc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đấu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tranh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chống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thiên</a:t>
            </a:r>
            <a:r>
              <a:rPr lang="en-US" sz="4400" dirty="0">
                <a:latin typeface="Times New Roman" panose="02020603050405020304" pitchFamily="18" charset="0"/>
                <a:cs typeface="Times New Roman" panose="02020603050405020304" pitchFamily="18" charset="0"/>
              </a:rPr>
              <a:t> tai </a:t>
            </a:r>
            <a:r>
              <a:rPr lang="en-US" sz="4400" dirty="0" err="1">
                <a:latin typeface="Times New Roman" panose="02020603050405020304" pitchFamily="18" charset="0"/>
                <a:cs typeface="Times New Roman" panose="02020603050405020304" pitchFamily="18" charset="0"/>
              </a:rPr>
              <a:t>bảo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vệ</a:t>
            </a:r>
            <a:r>
              <a:rPr lang="en-US" sz="4400" dirty="0">
                <a:latin typeface="Times New Roman" panose="02020603050405020304" pitchFamily="18" charset="0"/>
                <a:cs typeface="Times New Roman" panose="02020603050405020304" pitchFamily="18" charset="0"/>
              </a:rPr>
              <a:t> con </a:t>
            </a:r>
            <a:r>
              <a:rPr lang="en-US" sz="4400" dirty="0" err="1">
                <a:latin typeface="Times New Roman" panose="02020603050405020304" pitchFamily="18" charset="0"/>
                <a:cs typeface="Times New Roman" panose="02020603050405020304" pitchFamily="18" charset="0"/>
              </a:rPr>
              <a:t>đê</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bảo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vệ</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cuộc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sống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yên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bình</a:t>
            </a:r>
            <a:r>
              <a:rPr lang="en-US" sz="4400" dirty="0">
                <a:latin typeface="Times New Roman" panose="02020603050405020304" pitchFamily="18" charset="0"/>
                <a:cs typeface="Times New Roman" panose="02020603050405020304" pitchFamily="18" charset="0"/>
              </a:rPr>
              <a:t>. </a:t>
            </a:r>
          </a:p>
          <a:p>
            <a:endParaRPr lang="en-US" dirty="0"/>
          </a:p>
        </p:txBody>
      </p:sp>
      <p:sp>
        <p:nvSpPr>
          <p:cNvPr id="5" name="Rounded Rectangle 4"/>
          <p:cNvSpPr/>
          <p:nvPr/>
        </p:nvSpPr>
        <p:spPr>
          <a:xfrm>
            <a:off x="0" y="3129777"/>
            <a:ext cx="2039815" cy="54540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600" dirty="0" smtClean="0">
                <a:solidFill>
                  <a:srgbClr val="FF0000"/>
                </a:solidFill>
              </a:rPr>
              <a:t>Ý NGHĨA</a:t>
            </a:r>
            <a:endParaRPr lang="en-US" sz="3600" dirty="0">
              <a:solidFill>
                <a:srgbClr val="FF0000"/>
              </a:solidFill>
            </a:endParaRPr>
          </a:p>
        </p:txBody>
      </p:sp>
      <p:sp>
        <p:nvSpPr>
          <p:cNvPr id="6" name="Title 5"/>
          <p:cNvSpPr>
            <a:spLocks noGrp="1"/>
          </p:cNvSpPr>
          <p:nvPr>
            <p:ph type="title"/>
          </p:nvPr>
        </p:nvSpPr>
        <p:spPr/>
        <p:txBody>
          <a:bodyPr/>
          <a:lstStyle/>
          <a:p>
            <a:endParaRPr lang="en-US"/>
          </a:p>
        </p:txBody>
      </p:sp>
    </p:spTree>
    <p:extLst>
      <p:ext uri="{BB962C8B-B14F-4D97-AF65-F5344CB8AC3E}">
        <p14:creationId xmlns:p14="http://schemas.microsoft.com/office/powerpoint/2010/main" val="14167981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down)">
                                      <p:cBhvr>
                                        <p:cTn id="1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prstTxWarp prst="textCanUp">
              <a:avLst/>
            </a:prstTxWarp>
            <a:normAutofit/>
          </a:bodyPr>
          <a:lstStyle/>
          <a:p>
            <a:r>
              <a:rPr lang="en-US" sz="4000" b="1" dirty="0" smtClean="0">
                <a:solidFill>
                  <a:schemeClr val="accent2"/>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TRÒ CHƠI: LẬT Ô </a:t>
            </a:r>
            <a:r>
              <a:rPr lang="en-US" sz="4000" b="1" smtClean="0">
                <a:solidFill>
                  <a:schemeClr val="accent2"/>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SỐ ĐOÁN HÌNH NỀN</a:t>
            </a:r>
            <a:endParaRPr lang="en-US" sz="4000" dirty="0">
              <a:latin typeface="Times New Roman" panose="02020603050405020304" pitchFamily="18" charset="0"/>
              <a:cs typeface="Times New Roman" panose="02020603050405020304" pitchFamily="18" charset="0"/>
            </a:endParaRPr>
          </a:p>
        </p:txBody>
      </p:sp>
      <p:pic>
        <p:nvPicPr>
          <p:cNvPr id="3" name="Picture 2">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5766" y="5905939"/>
            <a:ext cx="1114507" cy="952061"/>
          </a:xfrm>
          <a:prstGeom prst="rect">
            <a:avLst/>
          </a:prstGeom>
        </p:spPr>
      </p:pic>
      <p:pic>
        <p:nvPicPr>
          <p:cNvPr id="5" name="Content Placeholder 4"/>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1787237" y="1925781"/>
            <a:ext cx="8285019" cy="4378035"/>
          </a:xfrm>
        </p:spPr>
      </p:pic>
      <p:sp>
        <p:nvSpPr>
          <p:cNvPr id="6" name="Rectangle 5">
            <a:hlinkClick r:id="rId6" action="ppaction://hlinksldjump"/>
          </p:cNvPr>
          <p:cNvSpPr/>
          <p:nvPr/>
        </p:nvSpPr>
        <p:spPr>
          <a:xfrm>
            <a:off x="1787237" y="1898073"/>
            <a:ext cx="4267200" cy="2216728"/>
          </a:xfrm>
          <a:prstGeom prst="rect">
            <a:avLst/>
          </a:prstGeom>
          <a:blipFill>
            <a:blip r:embed="rId7"/>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hlinkClick r:id="rId8" action="ppaction://hlinksldjump"/>
          </p:cNvPr>
          <p:cNvSpPr/>
          <p:nvPr/>
        </p:nvSpPr>
        <p:spPr>
          <a:xfrm>
            <a:off x="1814947" y="4087091"/>
            <a:ext cx="4239490" cy="2189018"/>
          </a:xfrm>
          <a:prstGeom prst="rect">
            <a:avLst/>
          </a:prstGeom>
          <a:blipFill>
            <a:blip r:embed="rId7"/>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a:solidFill>
                <a:srgbClr val="FF0000"/>
              </a:solidFill>
            </a:endParaRPr>
          </a:p>
        </p:txBody>
      </p:sp>
      <p:sp>
        <p:nvSpPr>
          <p:cNvPr id="13" name="Rectangle 12">
            <a:hlinkClick r:id="rId9" action="ppaction://hlinksldjump"/>
          </p:cNvPr>
          <p:cNvSpPr/>
          <p:nvPr/>
        </p:nvSpPr>
        <p:spPr>
          <a:xfrm>
            <a:off x="6068292" y="4087091"/>
            <a:ext cx="4045528" cy="2189018"/>
          </a:xfrm>
          <a:prstGeom prst="rect">
            <a:avLst/>
          </a:prstGeom>
          <a:blipFill>
            <a:blip r:embed="rId7"/>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hlinkClick r:id="rId10" action="ppaction://hlinksldjump"/>
          </p:cNvPr>
          <p:cNvSpPr/>
          <p:nvPr/>
        </p:nvSpPr>
        <p:spPr>
          <a:xfrm>
            <a:off x="6054437" y="1898073"/>
            <a:ext cx="4045528" cy="2189018"/>
          </a:xfrm>
          <a:prstGeom prst="rect">
            <a:avLst/>
          </a:prstGeom>
          <a:blipFill>
            <a:blip r:embed="rId7"/>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158836" y="2396837"/>
            <a:ext cx="1551709" cy="1200329"/>
          </a:xfrm>
          <a:prstGeom prst="rect">
            <a:avLst/>
          </a:prstGeom>
          <a:noFill/>
        </p:spPr>
        <p:txBody>
          <a:bodyPr wrap="square" rtlCol="0">
            <a:spAutoFit/>
          </a:bodyPr>
          <a:lstStyle/>
          <a:p>
            <a:r>
              <a:rPr lang="en-US" sz="7200" dirty="0" smtClean="0">
                <a:solidFill>
                  <a:srgbClr val="FF0000"/>
                </a:solidFill>
              </a:rPr>
              <a:t>1</a:t>
            </a:r>
            <a:endParaRPr lang="en-US" sz="7200" dirty="0">
              <a:solidFill>
                <a:srgbClr val="FF0000"/>
              </a:solidFill>
            </a:endParaRPr>
          </a:p>
        </p:txBody>
      </p:sp>
      <p:sp>
        <p:nvSpPr>
          <p:cNvPr id="8" name="TextBox 7"/>
          <p:cNvSpPr txBox="1"/>
          <p:nvPr/>
        </p:nvSpPr>
        <p:spPr>
          <a:xfrm>
            <a:off x="7259782" y="2396837"/>
            <a:ext cx="1219199" cy="1200329"/>
          </a:xfrm>
          <a:prstGeom prst="rect">
            <a:avLst/>
          </a:prstGeom>
          <a:noFill/>
        </p:spPr>
        <p:txBody>
          <a:bodyPr wrap="square" rtlCol="0">
            <a:spAutoFit/>
          </a:bodyPr>
          <a:lstStyle/>
          <a:p>
            <a:r>
              <a:rPr lang="en-US" sz="7200" dirty="0" smtClean="0">
                <a:solidFill>
                  <a:srgbClr val="FF0000"/>
                </a:solidFill>
              </a:rPr>
              <a:t>2</a:t>
            </a:r>
            <a:endParaRPr lang="en-US" sz="7200" dirty="0">
              <a:solidFill>
                <a:srgbClr val="FF0000"/>
              </a:solidFill>
            </a:endParaRPr>
          </a:p>
        </p:txBody>
      </p:sp>
      <p:sp>
        <p:nvSpPr>
          <p:cNvPr id="10" name="TextBox 9"/>
          <p:cNvSpPr txBox="1"/>
          <p:nvPr/>
        </p:nvSpPr>
        <p:spPr>
          <a:xfrm>
            <a:off x="7259782" y="4489469"/>
            <a:ext cx="1219199" cy="1200329"/>
          </a:xfrm>
          <a:prstGeom prst="rect">
            <a:avLst/>
          </a:prstGeom>
          <a:noFill/>
        </p:spPr>
        <p:txBody>
          <a:bodyPr wrap="square" rtlCol="0">
            <a:spAutoFit/>
          </a:bodyPr>
          <a:lstStyle/>
          <a:p>
            <a:r>
              <a:rPr lang="en-US" sz="7200" dirty="0" smtClean="0">
                <a:solidFill>
                  <a:srgbClr val="FF0000"/>
                </a:solidFill>
              </a:rPr>
              <a:t>4</a:t>
            </a:r>
            <a:endParaRPr lang="en-US" sz="7200" dirty="0">
              <a:solidFill>
                <a:srgbClr val="FF0000"/>
              </a:solidFill>
            </a:endParaRPr>
          </a:p>
        </p:txBody>
      </p:sp>
      <p:sp>
        <p:nvSpPr>
          <p:cNvPr id="11" name="TextBox 10"/>
          <p:cNvSpPr txBox="1"/>
          <p:nvPr/>
        </p:nvSpPr>
        <p:spPr>
          <a:xfrm>
            <a:off x="3158836" y="4752109"/>
            <a:ext cx="1316181" cy="1200329"/>
          </a:xfrm>
          <a:prstGeom prst="rect">
            <a:avLst/>
          </a:prstGeom>
          <a:noFill/>
        </p:spPr>
        <p:txBody>
          <a:bodyPr wrap="square" rtlCol="0">
            <a:spAutoFit/>
          </a:bodyPr>
          <a:lstStyle/>
          <a:p>
            <a:r>
              <a:rPr lang="en-US" sz="7200" dirty="0">
                <a:solidFill>
                  <a:srgbClr val="FF0000"/>
                </a:solidFill>
              </a:rPr>
              <a:t>3</a:t>
            </a:r>
          </a:p>
        </p:txBody>
      </p:sp>
    </p:spTree>
    <p:extLst>
      <p:ext uri="{BB962C8B-B14F-4D97-AF65-F5344CB8AC3E}">
        <p14:creationId xmlns:p14="http://schemas.microsoft.com/office/powerpoint/2010/main" val="14597853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par>
                                <p:cTn id="10" presetID="26" presetClass="emph" presetSubtype="0" repeatCount="5000" fill="hold" grpId="1" nodeType="withEffect">
                                  <p:stCondLst>
                                    <p:cond delay="0"/>
                                  </p:stCondLst>
                                  <p:childTnLst>
                                    <p:animEffect transition="out" filter="fade">
                                      <p:cBhvr>
                                        <p:cTn id="11" dur="500" tmFilter="0, 0; .2, .5; .8, .5; 1, 0"/>
                                        <p:tgtEl>
                                          <p:spTgt spid="2"/>
                                        </p:tgtEl>
                                      </p:cBhvr>
                                    </p:animEffect>
                                    <p:animScale>
                                      <p:cBhvr>
                                        <p:cTn id="12" dur="250" autoRev="1" fill="hold"/>
                                        <p:tgtEl>
                                          <p:spTgt spid="2"/>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2" presetClass="emph" presetSubtype="0" fill="hold" grpId="0" nodeType="clickEffect">
                                  <p:stCondLst>
                                    <p:cond delay="0"/>
                                  </p:stCondLst>
                                  <p:childTnLst>
                                    <p:animClr clrSpc="hsl" dir="cw">
                                      <p:cBhvr override="childStyle">
                                        <p:cTn id="16" dur="500" fill="hold"/>
                                        <p:tgtEl>
                                          <p:spTgt spid="6"/>
                                        </p:tgtEl>
                                        <p:attrNameLst>
                                          <p:attrName>style.color</p:attrName>
                                        </p:attrNameLst>
                                      </p:cBhvr>
                                      <p:by>
                                        <p:hsl h="-7200000" s="0" l="0"/>
                                      </p:by>
                                    </p:animClr>
                                    <p:animClr clrSpc="hsl" dir="cw">
                                      <p:cBhvr>
                                        <p:cTn id="17" dur="500" fill="hold"/>
                                        <p:tgtEl>
                                          <p:spTgt spid="6"/>
                                        </p:tgtEl>
                                        <p:attrNameLst>
                                          <p:attrName>fillcolor</p:attrName>
                                        </p:attrNameLst>
                                      </p:cBhvr>
                                      <p:by>
                                        <p:hsl h="-7200000" s="0" l="0"/>
                                      </p:by>
                                    </p:animClr>
                                    <p:animClr clrSpc="hsl" dir="cw">
                                      <p:cBhvr>
                                        <p:cTn id="18" dur="500" fill="hold"/>
                                        <p:tgtEl>
                                          <p:spTgt spid="6"/>
                                        </p:tgtEl>
                                        <p:attrNameLst>
                                          <p:attrName>stroke.color</p:attrName>
                                        </p:attrNameLst>
                                      </p:cBhvr>
                                      <p:by>
                                        <p:hsl h="-7200000" s="0" l="0"/>
                                      </p:by>
                                    </p:animClr>
                                    <p:set>
                                      <p:cBhvr>
                                        <p:cTn id="19" dur="500" fill="hold"/>
                                        <p:tgtEl>
                                          <p:spTgt spid="6"/>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2" presetClass="emph" presetSubtype="0" fill="hold" grpId="0" nodeType="clickEffect">
                                  <p:stCondLst>
                                    <p:cond delay="0"/>
                                  </p:stCondLst>
                                  <p:childTnLst>
                                    <p:animClr clrSpc="hsl" dir="cw">
                                      <p:cBhvr override="childStyle">
                                        <p:cTn id="23" dur="500" fill="hold"/>
                                        <p:tgtEl>
                                          <p:spTgt spid="14"/>
                                        </p:tgtEl>
                                        <p:attrNameLst>
                                          <p:attrName>style.color</p:attrName>
                                        </p:attrNameLst>
                                      </p:cBhvr>
                                      <p:by>
                                        <p:hsl h="-7200000" s="0" l="0"/>
                                      </p:by>
                                    </p:animClr>
                                    <p:animClr clrSpc="hsl" dir="cw">
                                      <p:cBhvr>
                                        <p:cTn id="24" dur="500" fill="hold"/>
                                        <p:tgtEl>
                                          <p:spTgt spid="14"/>
                                        </p:tgtEl>
                                        <p:attrNameLst>
                                          <p:attrName>fillcolor</p:attrName>
                                        </p:attrNameLst>
                                      </p:cBhvr>
                                      <p:by>
                                        <p:hsl h="-7200000" s="0" l="0"/>
                                      </p:by>
                                    </p:animClr>
                                    <p:animClr clrSpc="hsl" dir="cw">
                                      <p:cBhvr>
                                        <p:cTn id="25" dur="500" fill="hold"/>
                                        <p:tgtEl>
                                          <p:spTgt spid="14"/>
                                        </p:tgtEl>
                                        <p:attrNameLst>
                                          <p:attrName>stroke.color</p:attrName>
                                        </p:attrNameLst>
                                      </p:cBhvr>
                                      <p:by>
                                        <p:hsl h="-7200000" s="0" l="0"/>
                                      </p:by>
                                    </p:animClr>
                                    <p:set>
                                      <p:cBhvr>
                                        <p:cTn id="26" dur="500" fill="hold"/>
                                        <p:tgtEl>
                                          <p:spTgt spid="14"/>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22" presetClass="emph" presetSubtype="0" fill="hold" grpId="0" nodeType="clickEffect">
                                  <p:stCondLst>
                                    <p:cond delay="0"/>
                                  </p:stCondLst>
                                  <p:childTnLst>
                                    <p:animClr clrSpc="hsl" dir="cw">
                                      <p:cBhvr override="childStyle">
                                        <p:cTn id="30" dur="500" fill="hold"/>
                                        <p:tgtEl>
                                          <p:spTgt spid="13"/>
                                        </p:tgtEl>
                                        <p:attrNameLst>
                                          <p:attrName>style.color</p:attrName>
                                        </p:attrNameLst>
                                      </p:cBhvr>
                                      <p:by>
                                        <p:hsl h="-7200000" s="0" l="0"/>
                                      </p:by>
                                    </p:animClr>
                                    <p:animClr clrSpc="hsl" dir="cw">
                                      <p:cBhvr>
                                        <p:cTn id="31" dur="500" fill="hold"/>
                                        <p:tgtEl>
                                          <p:spTgt spid="13"/>
                                        </p:tgtEl>
                                        <p:attrNameLst>
                                          <p:attrName>fillcolor</p:attrName>
                                        </p:attrNameLst>
                                      </p:cBhvr>
                                      <p:by>
                                        <p:hsl h="-7200000" s="0" l="0"/>
                                      </p:by>
                                    </p:animClr>
                                    <p:animClr clrSpc="hsl" dir="cw">
                                      <p:cBhvr>
                                        <p:cTn id="32" dur="500" fill="hold"/>
                                        <p:tgtEl>
                                          <p:spTgt spid="13"/>
                                        </p:tgtEl>
                                        <p:attrNameLst>
                                          <p:attrName>stroke.color</p:attrName>
                                        </p:attrNameLst>
                                      </p:cBhvr>
                                      <p:by>
                                        <p:hsl h="-7200000" s="0" l="0"/>
                                      </p:by>
                                    </p:animClr>
                                    <p:set>
                                      <p:cBhvr>
                                        <p:cTn id="33" dur="500" fill="hold"/>
                                        <p:tgtEl>
                                          <p:spTgt spid="13"/>
                                        </p:tgtEl>
                                        <p:attrNameLst>
                                          <p:attrName>fill.type</p:attrName>
                                        </p:attrNameLst>
                                      </p:cBhvr>
                                      <p:to>
                                        <p:strVal val="solid"/>
                                      </p:to>
                                    </p:set>
                                  </p:childTnLst>
                                </p:cTn>
                              </p:par>
                            </p:childTnLst>
                          </p:cTn>
                        </p:par>
                      </p:childTnLst>
                    </p:cTn>
                  </p:par>
                  <p:par>
                    <p:cTn id="34" fill="hold">
                      <p:stCondLst>
                        <p:cond delay="indefinite"/>
                      </p:stCondLst>
                      <p:childTnLst>
                        <p:par>
                          <p:cTn id="35" fill="hold">
                            <p:stCondLst>
                              <p:cond delay="0"/>
                            </p:stCondLst>
                            <p:childTnLst>
                              <p:par>
                                <p:cTn id="36" presetID="22" presetClass="emph" presetSubtype="0" fill="hold" grpId="0" nodeType="clickEffect">
                                  <p:stCondLst>
                                    <p:cond delay="0"/>
                                  </p:stCondLst>
                                  <p:childTnLst>
                                    <p:animClr clrSpc="hsl" dir="cw">
                                      <p:cBhvr override="childStyle">
                                        <p:cTn id="37" dur="500" fill="hold"/>
                                        <p:tgtEl>
                                          <p:spTgt spid="12"/>
                                        </p:tgtEl>
                                        <p:attrNameLst>
                                          <p:attrName>style.color</p:attrName>
                                        </p:attrNameLst>
                                      </p:cBhvr>
                                      <p:by>
                                        <p:hsl h="-7200000" s="0" l="0"/>
                                      </p:by>
                                    </p:animClr>
                                    <p:animClr clrSpc="hsl" dir="cw">
                                      <p:cBhvr>
                                        <p:cTn id="38" dur="500" fill="hold"/>
                                        <p:tgtEl>
                                          <p:spTgt spid="12"/>
                                        </p:tgtEl>
                                        <p:attrNameLst>
                                          <p:attrName>fillcolor</p:attrName>
                                        </p:attrNameLst>
                                      </p:cBhvr>
                                      <p:by>
                                        <p:hsl h="-7200000" s="0" l="0"/>
                                      </p:by>
                                    </p:animClr>
                                    <p:animClr clrSpc="hsl" dir="cw">
                                      <p:cBhvr>
                                        <p:cTn id="39" dur="500" fill="hold"/>
                                        <p:tgtEl>
                                          <p:spTgt spid="12"/>
                                        </p:tgtEl>
                                        <p:attrNameLst>
                                          <p:attrName>stroke.color</p:attrName>
                                        </p:attrNameLst>
                                      </p:cBhvr>
                                      <p:by>
                                        <p:hsl h="-7200000" s="0" l="0"/>
                                      </p:by>
                                    </p:animClr>
                                    <p:set>
                                      <p:cBhvr>
                                        <p:cTn id="40" dur="500" fill="hold"/>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1" restart="whenNotActive" fill="hold" evtFilter="cancelBubble" nodeType="interactiveSeq">
                <p:stCondLst>
                  <p:cond evt="onClick" delay="0">
                    <p:tgtEl>
                      <p:spTgt spid="6"/>
                    </p:tgtEl>
                  </p:cond>
                </p:stCondLst>
                <p:endSync evt="end" delay="0">
                  <p:rtn val="all"/>
                </p:endSync>
                <p:childTnLst>
                  <p:par>
                    <p:cTn id="42" fill="hold">
                      <p:stCondLst>
                        <p:cond delay="0"/>
                      </p:stCondLst>
                      <p:childTnLst>
                        <p:par>
                          <p:cTn id="43" fill="hold">
                            <p:stCondLst>
                              <p:cond delay="0"/>
                            </p:stCondLst>
                            <p:childTnLst>
                              <p:par>
                                <p:cTn id="44" presetID="53" presetClass="exit" presetSubtype="32" fill="hold" grpId="1" nodeType="clickEffect">
                                  <p:stCondLst>
                                    <p:cond delay="0"/>
                                  </p:stCondLst>
                                  <p:childTnLst>
                                    <p:anim calcmode="lin" valueType="num">
                                      <p:cBhvr>
                                        <p:cTn id="45" dur="500"/>
                                        <p:tgtEl>
                                          <p:spTgt spid="6"/>
                                        </p:tgtEl>
                                        <p:attrNameLst>
                                          <p:attrName>ppt_w</p:attrName>
                                        </p:attrNameLst>
                                      </p:cBhvr>
                                      <p:tavLst>
                                        <p:tav tm="0">
                                          <p:val>
                                            <p:strVal val="ppt_w"/>
                                          </p:val>
                                        </p:tav>
                                        <p:tav tm="100000">
                                          <p:val>
                                            <p:fltVal val="0"/>
                                          </p:val>
                                        </p:tav>
                                      </p:tavLst>
                                    </p:anim>
                                    <p:anim calcmode="lin" valueType="num">
                                      <p:cBhvr>
                                        <p:cTn id="46" dur="500"/>
                                        <p:tgtEl>
                                          <p:spTgt spid="6"/>
                                        </p:tgtEl>
                                        <p:attrNameLst>
                                          <p:attrName>ppt_h</p:attrName>
                                        </p:attrNameLst>
                                      </p:cBhvr>
                                      <p:tavLst>
                                        <p:tav tm="0">
                                          <p:val>
                                            <p:strVal val="ppt_h"/>
                                          </p:val>
                                        </p:tav>
                                        <p:tav tm="100000">
                                          <p:val>
                                            <p:fltVal val="0"/>
                                          </p:val>
                                        </p:tav>
                                      </p:tavLst>
                                    </p:anim>
                                    <p:animEffect transition="out" filter="fade">
                                      <p:cBhvr>
                                        <p:cTn id="47" dur="500"/>
                                        <p:tgtEl>
                                          <p:spTgt spid="6"/>
                                        </p:tgtEl>
                                      </p:cBhvr>
                                    </p:animEffect>
                                    <p:set>
                                      <p:cBhvr>
                                        <p:cTn id="48"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49" restart="whenNotActive" fill="hold" evtFilter="cancelBubble" nodeType="interactiveSeq">
                <p:stCondLst>
                  <p:cond evt="onClick" delay="0">
                    <p:tgtEl>
                      <p:spTgt spid="14"/>
                    </p:tgtEl>
                  </p:cond>
                </p:stCondLst>
                <p:endSync evt="end" delay="0">
                  <p:rtn val="all"/>
                </p:endSync>
                <p:childTnLst>
                  <p:par>
                    <p:cTn id="50" fill="hold">
                      <p:stCondLst>
                        <p:cond delay="0"/>
                      </p:stCondLst>
                      <p:childTnLst>
                        <p:par>
                          <p:cTn id="51" fill="hold">
                            <p:stCondLst>
                              <p:cond delay="0"/>
                            </p:stCondLst>
                            <p:childTnLst>
                              <p:par>
                                <p:cTn id="52" presetID="53" presetClass="exit" presetSubtype="32" fill="hold" grpId="1" nodeType="clickEffect">
                                  <p:stCondLst>
                                    <p:cond delay="0"/>
                                  </p:stCondLst>
                                  <p:childTnLst>
                                    <p:anim calcmode="lin" valueType="num">
                                      <p:cBhvr>
                                        <p:cTn id="53" dur="500"/>
                                        <p:tgtEl>
                                          <p:spTgt spid="14"/>
                                        </p:tgtEl>
                                        <p:attrNameLst>
                                          <p:attrName>ppt_w</p:attrName>
                                        </p:attrNameLst>
                                      </p:cBhvr>
                                      <p:tavLst>
                                        <p:tav tm="0">
                                          <p:val>
                                            <p:strVal val="ppt_w"/>
                                          </p:val>
                                        </p:tav>
                                        <p:tav tm="100000">
                                          <p:val>
                                            <p:fltVal val="0"/>
                                          </p:val>
                                        </p:tav>
                                      </p:tavLst>
                                    </p:anim>
                                    <p:anim calcmode="lin" valueType="num">
                                      <p:cBhvr>
                                        <p:cTn id="54" dur="500"/>
                                        <p:tgtEl>
                                          <p:spTgt spid="14"/>
                                        </p:tgtEl>
                                        <p:attrNameLst>
                                          <p:attrName>ppt_h</p:attrName>
                                        </p:attrNameLst>
                                      </p:cBhvr>
                                      <p:tavLst>
                                        <p:tav tm="0">
                                          <p:val>
                                            <p:strVal val="ppt_h"/>
                                          </p:val>
                                        </p:tav>
                                        <p:tav tm="100000">
                                          <p:val>
                                            <p:fltVal val="0"/>
                                          </p:val>
                                        </p:tav>
                                      </p:tavLst>
                                    </p:anim>
                                    <p:animEffect transition="out" filter="fade">
                                      <p:cBhvr>
                                        <p:cTn id="55" dur="500"/>
                                        <p:tgtEl>
                                          <p:spTgt spid="14"/>
                                        </p:tgtEl>
                                      </p:cBhvr>
                                    </p:animEffect>
                                    <p:set>
                                      <p:cBhvr>
                                        <p:cTn id="56"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57" restart="whenNotActive" fill="hold" evtFilter="cancelBubble" nodeType="interactiveSeq">
                <p:stCondLst>
                  <p:cond evt="onClick" delay="0">
                    <p:tgtEl>
                      <p:spTgt spid="13"/>
                    </p:tgtEl>
                  </p:cond>
                </p:stCondLst>
                <p:endSync evt="end" delay="0">
                  <p:rtn val="all"/>
                </p:endSync>
                <p:childTnLst>
                  <p:par>
                    <p:cTn id="58" fill="hold">
                      <p:stCondLst>
                        <p:cond delay="0"/>
                      </p:stCondLst>
                      <p:childTnLst>
                        <p:par>
                          <p:cTn id="59" fill="hold">
                            <p:stCondLst>
                              <p:cond delay="0"/>
                            </p:stCondLst>
                            <p:childTnLst>
                              <p:par>
                                <p:cTn id="60" presetID="53" presetClass="exit" presetSubtype="32" fill="hold" grpId="1" nodeType="clickEffect">
                                  <p:stCondLst>
                                    <p:cond delay="0"/>
                                  </p:stCondLst>
                                  <p:childTnLst>
                                    <p:anim calcmode="lin" valueType="num">
                                      <p:cBhvr>
                                        <p:cTn id="61" dur="500"/>
                                        <p:tgtEl>
                                          <p:spTgt spid="13"/>
                                        </p:tgtEl>
                                        <p:attrNameLst>
                                          <p:attrName>ppt_w</p:attrName>
                                        </p:attrNameLst>
                                      </p:cBhvr>
                                      <p:tavLst>
                                        <p:tav tm="0">
                                          <p:val>
                                            <p:strVal val="ppt_w"/>
                                          </p:val>
                                        </p:tav>
                                        <p:tav tm="100000">
                                          <p:val>
                                            <p:fltVal val="0"/>
                                          </p:val>
                                        </p:tav>
                                      </p:tavLst>
                                    </p:anim>
                                    <p:anim calcmode="lin" valueType="num">
                                      <p:cBhvr>
                                        <p:cTn id="62" dur="500"/>
                                        <p:tgtEl>
                                          <p:spTgt spid="13"/>
                                        </p:tgtEl>
                                        <p:attrNameLst>
                                          <p:attrName>ppt_h</p:attrName>
                                        </p:attrNameLst>
                                      </p:cBhvr>
                                      <p:tavLst>
                                        <p:tav tm="0">
                                          <p:val>
                                            <p:strVal val="ppt_h"/>
                                          </p:val>
                                        </p:tav>
                                        <p:tav tm="100000">
                                          <p:val>
                                            <p:fltVal val="0"/>
                                          </p:val>
                                        </p:tav>
                                      </p:tavLst>
                                    </p:anim>
                                    <p:animEffect transition="out" filter="fade">
                                      <p:cBhvr>
                                        <p:cTn id="63" dur="500"/>
                                        <p:tgtEl>
                                          <p:spTgt spid="13"/>
                                        </p:tgtEl>
                                      </p:cBhvr>
                                    </p:animEffect>
                                    <p:set>
                                      <p:cBhvr>
                                        <p:cTn id="64"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65" restart="whenNotActive" fill="hold" evtFilter="cancelBubble" nodeType="interactiveSeq">
                <p:stCondLst>
                  <p:cond evt="onClick" delay="0">
                    <p:tgtEl>
                      <p:spTgt spid="12"/>
                    </p:tgtEl>
                  </p:cond>
                </p:stCondLst>
                <p:endSync evt="end" delay="0">
                  <p:rtn val="all"/>
                </p:endSync>
                <p:childTnLst>
                  <p:par>
                    <p:cTn id="66" fill="hold">
                      <p:stCondLst>
                        <p:cond delay="0"/>
                      </p:stCondLst>
                      <p:childTnLst>
                        <p:par>
                          <p:cTn id="67" fill="hold">
                            <p:stCondLst>
                              <p:cond delay="0"/>
                            </p:stCondLst>
                            <p:childTnLst>
                              <p:par>
                                <p:cTn id="68" presetID="53" presetClass="exit" presetSubtype="32" fill="hold" grpId="1" nodeType="clickEffect">
                                  <p:stCondLst>
                                    <p:cond delay="0"/>
                                  </p:stCondLst>
                                  <p:childTnLst>
                                    <p:anim calcmode="lin" valueType="num">
                                      <p:cBhvr>
                                        <p:cTn id="69" dur="500"/>
                                        <p:tgtEl>
                                          <p:spTgt spid="12"/>
                                        </p:tgtEl>
                                        <p:attrNameLst>
                                          <p:attrName>ppt_w</p:attrName>
                                        </p:attrNameLst>
                                      </p:cBhvr>
                                      <p:tavLst>
                                        <p:tav tm="0">
                                          <p:val>
                                            <p:strVal val="ppt_w"/>
                                          </p:val>
                                        </p:tav>
                                        <p:tav tm="100000">
                                          <p:val>
                                            <p:fltVal val="0"/>
                                          </p:val>
                                        </p:tav>
                                      </p:tavLst>
                                    </p:anim>
                                    <p:anim calcmode="lin" valueType="num">
                                      <p:cBhvr>
                                        <p:cTn id="70" dur="500"/>
                                        <p:tgtEl>
                                          <p:spTgt spid="12"/>
                                        </p:tgtEl>
                                        <p:attrNameLst>
                                          <p:attrName>ppt_h</p:attrName>
                                        </p:attrNameLst>
                                      </p:cBhvr>
                                      <p:tavLst>
                                        <p:tav tm="0">
                                          <p:val>
                                            <p:strVal val="ppt_h"/>
                                          </p:val>
                                        </p:tav>
                                        <p:tav tm="100000">
                                          <p:val>
                                            <p:fltVal val="0"/>
                                          </p:val>
                                        </p:tav>
                                      </p:tavLst>
                                    </p:anim>
                                    <p:animEffect transition="out" filter="fade">
                                      <p:cBhvr>
                                        <p:cTn id="71" dur="500"/>
                                        <p:tgtEl>
                                          <p:spTgt spid="12"/>
                                        </p:tgtEl>
                                      </p:cBhvr>
                                    </p:animEffect>
                                    <p:set>
                                      <p:cBhvr>
                                        <p:cTn id="7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2" grpId="0"/>
      <p:bldP spid="2" grpId="1"/>
      <p:bldP spid="6" grpId="0" animBg="1"/>
      <p:bldP spid="6" grpId="1" animBg="1"/>
      <p:bldP spid="12" grpId="0" animBg="1"/>
      <p:bldP spid="12" grpId="1" animBg="1"/>
      <p:bldP spid="13" grpId="0" animBg="1"/>
      <p:bldP spid="13" grpId="1" animBg="1"/>
      <p:bldP spid="14" grpId="0" animBg="1"/>
      <p:bldP spid="14"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08892"/>
            <a:ext cx="10515600" cy="4963625"/>
          </a:xfrm>
        </p:spPr>
        <p:txBody>
          <a:bodyPr>
            <a:prstTxWarp prst="textWave4">
              <a:avLst/>
            </a:prstTxWarp>
          </a:bodyPr>
          <a:lstStyle/>
          <a:p>
            <a:pPr marL="0" indent="0">
              <a:buNone/>
            </a:pPr>
            <a:r>
              <a:rPr lang="en-US" dirty="0" err="1" smtClean="0">
                <a:ln w="0"/>
                <a:solidFill>
                  <a:schemeClr val="accent1"/>
                </a:solidFill>
                <a:effectLst>
                  <a:glow rad="63500">
                    <a:schemeClr val="accent2">
                      <a:satMod val="175000"/>
                      <a:alpha val="40000"/>
                    </a:schemeClr>
                  </a:glow>
                  <a:outerShdw blurRad="38100" dist="25400" dir="5400000" algn="ctr" rotWithShape="0">
                    <a:srgbClr val="6E747A">
                      <a:alpha val="43000"/>
                    </a:srgbClr>
                  </a:outerShdw>
                </a:effectLst>
              </a:rPr>
              <a:t>Đọc</a:t>
            </a:r>
            <a:r>
              <a:rPr lang="en-US" dirty="0" smtClean="0">
                <a:ln w="0"/>
                <a:solidFill>
                  <a:schemeClr val="accent1"/>
                </a:solidFill>
                <a:effectLst>
                  <a:glow rad="63500">
                    <a:schemeClr val="accent2">
                      <a:satMod val="175000"/>
                      <a:alpha val="40000"/>
                    </a:schemeClr>
                  </a:glow>
                  <a:outerShdw blurRad="38100" dist="25400" dir="5400000" algn="ctr" rotWithShape="0">
                    <a:srgbClr val="6E747A">
                      <a:alpha val="43000"/>
                    </a:srgbClr>
                  </a:outerShdw>
                </a:effectLst>
              </a:rPr>
              <a:t> </a:t>
            </a:r>
            <a:r>
              <a:rPr lang="en-US" dirty="0" err="1" smtClean="0">
                <a:ln w="0"/>
                <a:solidFill>
                  <a:schemeClr val="accent1"/>
                </a:solidFill>
                <a:effectLst>
                  <a:glow rad="63500">
                    <a:schemeClr val="accent2">
                      <a:satMod val="175000"/>
                      <a:alpha val="40000"/>
                    </a:schemeClr>
                  </a:glow>
                  <a:outerShdw blurRad="38100" dist="25400" dir="5400000" algn="ctr" rotWithShape="0">
                    <a:srgbClr val="6E747A">
                      <a:alpha val="43000"/>
                    </a:srgbClr>
                  </a:outerShdw>
                </a:effectLst>
              </a:rPr>
              <a:t>diễn</a:t>
            </a:r>
            <a:r>
              <a:rPr lang="en-US" dirty="0" smtClean="0">
                <a:ln w="0"/>
                <a:solidFill>
                  <a:schemeClr val="accent1"/>
                </a:solidFill>
                <a:effectLst>
                  <a:glow rad="63500">
                    <a:schemeClr val="accent2">
                      <a:satMod val="175000"/>
                      <a:alpha val="40000"/>
                    </a:schemeClr>
                  </a:glow>
                  <a:outerShdw blurRad="38100" dist="25400" dir="5400000" algn="ctr" rotWithShape="0">
                    <a:srgbClr val="6E747A">
                      <a:alpha val="43000"/>
                    </a:srgbClr>
                  </a:outerShdw>
                </a:effectLst>
              </a:rPr>
              <a:t> </a:t>
            </a:r>
            <a:r>
              <a:rPr lang="en-US" dirty="0" err="1" smtClean="0">
                <a:ln w="0"/>
                <a:solidFill>
                  <a:schemeClr val="accent1"/>
                </a:solidFill>
                <a:effectLst>
                  <a:glow rad="63500">
                    <a:schemeClr val="accent2">
                      <a:satMod val="175000"/>
                      <a:alpha val="40000"/>
                    </a:schemeClr>
                  </a:glow>
                  <a:outerShdw blurRad="38100" dist="25400" dir="5400000" algn="ctr" rotWithShape="0">
                    <a:srgbClr val="6E747A">
                      <a:alpha val="43000"/>
                    </a:srgbClr>
                  </a:outerShdw>
                </a:effectLst>
              </a:rPr>
              <a:t>cảm</a:t>
            </a:r>
            <a:endParaRPr lang="en-US" dirty="0">
              <a:ln w="0"/>
              <a:solidFill>
                <a:schemeClr val="accent1"/>
              </a:solidFill>
              <a:effectLst>
                <a:glow rad="63500">
                  <a:schemeClr val="accent2">
                    <a:satMod val="175000"/>
                    <a:alpha val="40000"/>
                  </a:schemeClr>
                </a:glow>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519947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nodeType="clickEffect">
                                  <p:stCondLst>
                                    <p:cond delay="0"/>
                                  </p:stCondLst>
                                  <p:childTnLst>
                                    <p:animClr clrSpc="hsl" dir="cw">
                                      <p:cBhvr override="childStyle">
                                        <p:cTn id="6" dur="500" fill="hold"/>
                                        <p:tgtEl>
                                          <p:spTgt spid="3">
                                            <p:txEl>
                                              <p:pRg st="0" end="0"/>
                                            </p:txEl>
                                          </p:spTgt>
                                        </p:tgtEl>
                                        <p:attrNameLst>
                                          <p:attrName>style.color</p:attrName>
                                        </p:attrNameLst>
                                      </p:cBhvr>
                                      <p:by>
                                        <p:hsl h="-7200000" s="0" l="0"/>
                                      </p:by>
                                    </p:animClr>
                                    <p:animClr clrSpc="hsl" dir="cw">
                                      <p:cBhvr>
                                        <p:cTn id="7" dur="500" fill="hold"/>
                                        <p:tgtEl>
                                          <p:spTgt spid="3">
                                            <p:txEl>
                                              <p:pRg st="0" end="0"/>
                                            </p:txEl>
                                          </p:spTgt>
                                        </p:tgtEl>
                                        <p:attrNameLst>
                                          <p:attrName>fillcolor</p:attrName>
                                        </p:attrNameLst>
                                      </p:cBhvr>
                                      <p:by>
                                        <p:hsl h="-7200000" s="0" l="0"/>
                                      </p:by>
                                    </p:animClr>
                                    <p:animClr clrSpc="hsl" dir="cw">
                                      <p:cBhvr>
                                        <p:cTn id="8" dur="500" fill="hold"/>
                                        <p:tgtEl>
                                          <p:spTgt spid="3">
                                            <p:txEl>
                                              <p:pRg st="0" end="0"/>
                                            </p:txEl>
                                          </p:spTgt>
                                        </p:tgtEl>
                                        <p:attrNameLst>
                                          <p:attrName>stroke.color</p:attrName>
                                        </p:attrNameLst>
                                      </p:cBhvr>
                                      <p:by>
                                        <p:hsl h="-7200000" s="0" l="0"/>
                                      </p:by>
                                    </p:animClr>
                                    <p:set>
                                      <p:cBhvr>
                                        <p:cTn id="9"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781"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p:txBody>
      </p:sp>
      <p:sp>
        <p:nvSpPr>
          <p:cNvPr id="4" name="TextBox 3"/>
          <p:cNvSpPr txBox="1"/>
          <p:nvPr/>
        </p:nvSpPr>
        <p:spPr>
          <a:xfrm>
            <a:off x="189781" y="2346386"/>
            <a:ext cx="12002219" cy="769441"/>
          </a:xfrm>
          <a:prstGeom prst="rect">
            <a:avLst/>
          </a:prstGeom>
          <a:noFill/>
        </p:spPr>
        <p:txBody>
          <a:bodyPr wrap="square" rtlCol="0">
            <a:spAutoFit/>
          </a:bodyPr>
          <a:lstStyle/>
          <a:p>
            <a:r>
              <a:rPr lang="en-US" sz="4400" dirty="0" smtClean="0">
                <a:latin typeface="Times New Roman" panose="02020603050405020304" pitchFamily="18" charset="0"/>
                <a:cs typeface="Times New Roman" panose="02020603050405020304" pitchFamily="18" charset="0"/>
              </a:rPr>
              <a:t>LUYỆN ĐỌC DIỄN CẢM</a:t>
            </a:r>
            <a:endParaRPr lang="en-US" sz="4400" dirty="0">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35894349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509963"/>
            <a:ext cx="12192000" cy="2387600"/>
          </a:xfrm>
        </p:spPr>
        <p:txBody>
          <a:bodyPr>
            <a:normAutofit fontScale="90000"/>
          </a:bodyPr>
          <a:lstStyle/>
          <a:p>
            <a:pPr algn="l"/>
            <a:r>
              <a:rPr lang="en-US" sz="3600" b="1" dirty="0" err="1" smtClean="0">
                <a:latin typeface="Times New Roman" panose="02020603050405020304" pitchFamily="18" charset="0"/>
                <a:cs typeface="Times New Roman" panose="02020603050405020304" pitchFamily="18" charset="0"/>
              </a:rPr>
              <a:t>Một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tiếng</a:t>
            </a:r>
            <a:r>
              <a:rPr lang="en-US" sz="3600" b="1" dirty="0" smtClean="0">
                <a:latin typeface="Times New Roman" panose="02020603050405020304" pitchFamily="18" charset="0"/>
                <a:cs typeface="Times New Roman" panose="02020603050405020304" pitchFamily="18" charset="0"/>
              </a:rPr>
              <a:t> reo to </a:t>
            </a:r>
            <a:r>
              <a:rPr lang="en-US" sz="3600" b="1" dirty="0" err="1" smtClean="0">
                <a:latin typeface="Times New Roman" panose="02020603050405020304" pitchFamily="18" charset="0"/>
                <a:cs typeface="Times New Roman" panose="02020603050405020304" pitchFamily="18" charset="0"/>
              </a:rPr>
              <a:t>nổi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lên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rồi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ầm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ầm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hơn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hai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chục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thanh</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niên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cả</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nam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lẫn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nữ</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người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vác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một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vác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củi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vẹt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nhảy</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xuống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dòng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nước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đang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cuốn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dữ</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Họ</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khoác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vai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nhau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thành</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một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sợi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dây</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dài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lấy</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thân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mình</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ngăn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dòng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nước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mặn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Nước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quật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vào</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mặt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vào</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ngực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trào</a:t>
            </a:r>
            <a:r>
              <a:rPr lang="en-US" sz="3600" b="1" dirty="0" smtClean="0">
                <a:latin typeface="Times New Roman" panose="02020603050405020304" pitchFamily="18" charset="0"/>
                <a:cs typeface="Times New Roman" panose="02020603050405020304" pitchFamily="18" charset="0"/>
              </a:rPr>
              <a:t> qua </a:t>
            </a:r>
            <a:r>
              <a:rPr lang="en-US" sz="3600" b="1" dirty="0" err="1" smtClean="0">
                <a:latin typeface="Times New Roman" panose="02020603050405020304" pitchFamily="18" charset="0"/>
                <a:cs typeface="Times New Roman" panose="02020603050405020304" pitchFamily="18" charset="0"/>
              </a:rPr>
              <a:t>đầu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hàng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rào</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sống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Họ</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ngụp</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xuống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trồi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lên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ngụp</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xuống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Trong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đám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thanh</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niên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xung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kích</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có</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người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ngã</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có</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người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ngạt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Nhưng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những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bàn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tay</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khoác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vai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nhau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vẫn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cứng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như</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sắt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và</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thân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hình</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họ</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cột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chặt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lấy</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những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cọc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tre</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đóng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chắc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dẻo</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như</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chão</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Tóc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dài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các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cô</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quấn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chặt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vào</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cổ</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các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cậu</a:t>
            </a:r>
            <a:r>
              <a:rPr lang="en-US" sz="3600" b="1" dirty="0" smtClean="0">
                <a:latin typeface="Times New Roman" panose="02020603050405020304" pitchFamily="18" charset="0"/>
                <a:cs typeface="Times New Roman" panose="02020603050405020304" pitchFamily="18" charset="0"/>
              </a:rPr>
              <a:t> con </a:t>
            </a:r>
            <a:r>
              <a:rPr lang="en-US" sz="3600" b="1" dirty="0" err="1" smtClean="0">
                <a:latin typeface="Times New Roman" panose="02020603050405020304" pitchFamily="18" charset="0"/>
                <a:cs typeface="Times New Roman" panose="02020603050405020304" pitchFamily="18" charset="0"/>
              </a:rPr>
              <a:t>trai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mồ</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hôi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như</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suối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hòa</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lẫn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với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nước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chát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mặn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Đám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người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không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sợ</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chết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đã</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cứu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được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quãng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đê</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sống</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lại</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flipV="1">
            <a:off x="1282460" y="5165724"/>
            <a:ext cx="10909540" cy="1476615"/>
          </a:xfrm>
        </p:spPr>
        <p:txBody>
          <a:bodyPr/>
          <a:lstStyle/>
          <a:p>
            <a:endParaRPr lang="en-US" dirty="0"/>
          </a:p>
        </p:txBody>
      </p:sp>
      <p:sp>
        <p:nvSpPr>
          <p:cNvPr id="5" name="Minus 4"/>
          <p:cNvSpPr/>
          <p:nvPr/>
        </p:nvSpPr>
        <p:spPr>
          <a:xfrm flipV="1">
            <a:off x="4589584" y="1759269"/>
            <a:ext cx="1632937" cy="25887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inus 5"/>
          <p:cNvSpPr/>
          <p:nvPr/>
        </p:nvSpPr>
        <p:spPr>
          <a:xfrm flipV="1">
            <a:off x="10304585" y="3085380"/>
            <a:ext cx="2054191" cy="224217"/>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Minus 6"/>
          <p:cNvSpPr/>
          <p:nvPr/>
        </p:nvSpPr>
        <p:spPr>
          <a:xfrm flipV="1">
            <a:off x="5477773" y="2235693"/>
            <a:ext cx="2518913" cy="20703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inus 7"/>
          <p:cNvSpPr/>
          <p:nvPr/>
        </p:nvSpPr>
        <p:spPr>
          <a:xfrm flipV="1">
            <a:off x="649026" y="1812532"/>
            <a:ext cx="2518913" cy="20703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inus 8"/>
          <p:cNvSpPr/>
          <p:nvPr/>
        </p:nvSpPr>
        <p:spPr>
          <a:xfrm flipV="1">
            <a:off x="3758242" y="3085380"/>
            <a:ext cx="1296838" cy="20703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Minus 9"/>
          <p:cNvSpPr/>
          <p:nvPr/>
        </p:nvSpPr>
        <p:spPr>
          <a:xfrm flipV="1">
            <a:off x="7447472" y="4870454"/>
            <a:ext cx="2265871" cy="15012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Minus 10"/>
          <p:cNvSpPr/>
          <p:nvPr/>
        </p:nvSpPr>
        <p:spPr>
          <a:xfrm flipV="1">
            <a:off x="1526875" y="3525355"/>
            <a:ext cx="2518913" cy="20703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Minus 11"/>
          <p:cNvSpPr/>
          <p:nvPr/>
        </p:nvSpPr>
        <p:spPr>
          <a:xfrm flipV="1">
            <a:off x="6222521" y="5814419"/>
            <a:ext cx="1808671" cy="18649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inus 12"/>
          <p:cNvSpPr/>
          <p:nvPr/>
        </p:nvSpPr>
        <p:spPr>
          <a:xfrm flipV="1">
            <a:off x="-165341" y="3979133"/>
            <a:ext cx="2402458" cy="225847"/>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inus 13"/>
          <p:cNvSpPr/>
          <p:nvPr/>
        </p:nvSpPr>
        <p:spPr>
          <a:xfrm flipV="1">
            <a:off x="8031192" y="4450743"/>
            <a:ext cx="1808671" cy="18649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Minus 14"/>
          <p:cNvSpPr/>
          <p:nvPr/>
        </p:nvSpPr>
        <p:spPr>
          <a:xfrm flipV="1">
            <a:off x="2237117" y="4412376"/>
            <a:ext cx="2645434" cy="14558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615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circle(in)">
                                      <p:cBhvr>
                                        <p:cTn id="47" dur="2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circle(in)">
                                      <p:cBhvr>
                                        <p:cTn id="52" dur="20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circle(in)">
                                      <p:cBhvr>
                                        <p:cTn id="5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20943"/>
          </a:xfrm>
        </p:spPr>
        <p:txBody>
          <a:bodyPr>
            <a:normAutofit/>
          </a:bodyPr>
          <a:lstStyle/>
          <a:p>
            <a:pPr algn="ctr"/>
            <a:r>
              <a:rPr lang="en-US" sz="8800" b="1" i="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Thi</a:t>
            </a:r>
            <a:r>
              <a:rPr lang="en-US" sz="8800" b="1" i="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 </a:t>
            </a:r>
            <a:r>
              <a:rPr lang="en-US" sz="8800" b="1" i="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đọc</a:t>
            </a:r>
            <a:r>
              <a:rPr lang="en-US" sz="8800" b="1" i="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 </a:t>
            </a:r>
            <a:r>
              <a:rPr lang="en-US" sz="8800" b="1" i="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diễn</a:t>
            </a:r>
            <a:r>
              <a:rPr lang="en-US" sz="8800" b="1" i="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 </a:t>
            </a:r>
            <a:r>
              <a:rPr lang="en-US" sz="8800" b="1" i="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cảm</a:t>
            </a:r>
            <a:endParaRPr lang="en-US" sz="8800" b="1" i="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048392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4096"/>
            <a:ext cx="10515600" cy="5442867"/>
          </a:xfrm>
        </p:spPr>
        <p:txBody>
          <a:bodyPr/>
          <a:lstStyle/>
          <a:p>
            <a:pPr marL="0" indent="0" algn="ctr">
              <a:buNone/>
            </a:pPr>
            <a:r>
              <a:rPr lang="en-US" sz="4400" u="sng" dirty="0" err="1" smtClean="0">
                <a:latin typeface="Times New Roman" panose="02020603050405020304" pitchFamily="18" charset="0"/>
                <a:cs typeface="Times New Roman" panose="02020603050405020304" pitchFamily="18" charset="0"/>
              </a:rPr>
              <a:t>Tập</a:t>
            </a:r>
            <a:r>
              <a:rPr lang="en-US" sz="4400" u="sng" dirty="0" smtClean="0">
                <a:latin typeface="Times New Roman" panose="02020603050405020304" pitchFamily="18" charset="0"/>
                <a:cs typeface="Times New Roman" panose="02020603050405020304" pitchFamily="18" charset="0"/>
              </a:rPr>
              <a:t> </a:t>
            </a:r>
            <a:r>
              <a:rPr lang="en-US" sz="4400" u="sng" dirty="0" err="1" smtClean="0">
                <a:latin typeface="Times New Roman" panose="02020603050405020304" pitchFamily="18" charset="0"/>
                <a:cs typeface="Times New Roman" panose="02020603050405020304" pitchFamily="18" charset="0"/>
              </a:rPr>
              <a:t>đọc</a:t>
            </a:r>
            <a:endParaRPr lang="en-US" sz="4400" u="sng" dirty="0">
              <a:latin typeface="Times New Roman" panose="02020603050405020304" pitchFamily="18" charset="0"/>
              <a:cs typeface="Times New Roman" panose="02020603050405020304" pitchFamily="18" charset="0"/>
            </a:endParaRPr>
          </a:p>
          <a:p>
            <a:pPr marL="0" indent="0" algn="ctr">
              <a:buNone/>
            </a:pPr>
            <a:r>
              <a:rPr lang="en-US" sz="4400" dirty="0" err="1" smtClean="0">
                <a:solidFill>
                  <a:srgbClr val="FF0000"/>
                </a:solidFill>
                <a:latin typeface="Times New Roman" panose="02020603050405020304" pitchFamily="18" charset="0"/>
                <a:cs typeface="Times New Roman" panose="02020603050405020304" pitchFamily="18" charset="0"/>
              </a:rPr>
              <a:t>Thắng</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biển</a:t>
            </a:r>
            <a:endParaRPr lang="en-US" sz="4400" dirty="0" smtClean="0">
              <a:latin typeface="Times New Roman" panose="02020603050405020304" pitchFamily="18" charset="0"/>
              <a:cs typeface="Times New Roman" panose="02020603050405020304" pitchFamily="18" charset="0"/>
            </a:endParaRPr>
          </a:p>
          <a:p>
            <a:pPr marL="0" indent="0" algn="ctr">
              <a:buNone/>
            </a:pPr>
            <a:r>
              <a:rPr lang="en-US" sz="4400" i="1" dirty="0">
                <a:latin typeface="Times New Roman" panose="02020603050405020304" pitchFamily="18" charset="0"/>
                <a:cs typeface="Times New Roman" panose="02020603050405020304" pitchFamily="18" charset="0"/>
              </a:rPr>
              <a:t> </a:t>
            </a:r>
            <a:r>
              <a:rPr lang="en-US" sz="4400" i="1"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Theo CHU VĂN</a:t>
            </a:r>
            <a:endParaRPr lang="en-US" sz="3600" i="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31321" y="2950234"/>
            <a:ext cx="11507637" cy="3077766"/>
          </a:xfrm>
          <a:prstGeom prst="rect">
            <a:avLst/>
          </a:prstGeom>
          <a:noFill/>
        </p:spPr>
        <p:txBody>
          <a:bodyPr wrap="square" rtlCol="0">
            <a:spAutoFit/>
          </a:bodyPr>
          <a:lstStyle/>
          <a:p>
            <a:pPr lvl="0"/>
            <a:r>
              <a:rPr lang="en-US" dirty="0" smtClean="0">
                <a:solidFill>
                  <a:srgbClr val="FF0000"/>
                </a:solidFill>
              </a:rPr>
              <a:t> </a:t>
            </a:r>
            <a:r>
              <a:rPr lang="en-US" sz="4400" dirty="0" smtClean="0">
                <a:solidFill>
                  <a:srgbClr val="FF0000"/>
                </a:solidFill>
                <a:latin typeface="Times New Roman" panose="02020603050405020304" pitchFamily="18" charset="0"/>
                <a:cs typeface="Times New Roman" panose="02020603050405020304" pitchFamily="18" charset="0"/>
              </a:rPr>
              <a:t>Ý </a:t>
            </a:r>
            <a:r>
              <a:rPr lang="en-US" sz="4400" dirty="0" err="1" smtClean="0">
                <a:solidFill>
                  <a:srgbClr val="FF0000"/>
                </a:solidFill>
                <a:latin typeface="Times New Roman" panose="02020603050405020304" pitchFamily="18" charset="0"/>
                <a:cs typeface="Times New Roman" panose="02020603050405020304" pitchFamily="18" charset="0"/>
              </a:rPr>
              <a:t>nghĩa</a:t>
            </a:r>
            <a:r>
              <a:rPr lang="en-US" sz="4400" dirty="0" smtClean="0">
                <a:solidFill>
                  <a:srgbClr val="FF0000"/>
                </a:solidFill>
                <a:latin typeface="Times New Roman" panose="02020603050405020304" pitchFamily="18" charset="0"/>
                <a:cs typeface="Times New Roman" panose="02020603050405020304" pitchFamily="18" charset="0"/>
              </a:rPr>
              <a:t> : </a:t>
            </a:r>
            <a:r>
              <a:rPr lang="en-US" sz="4400" dirty="0" err="1" smtClean="0">
                <a:latin typeface="Times New Roman" panose="02020603050405020304" pitchFamily="18" charset="0"/>
                <a:cs typeface="Times New Roman" panose="02020603050405020304" pitchFamily="18" charset="0"/>
              </a:rPr>
              <a:t>Ca</a:t>
            </a:r>
            <a:r>
              <a:rPr lang="en-US" sz="4400" dirty="0" smtClean="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ngợi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lòng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dũng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cảm</a:t>
            </a:r>
            <a:r>
              <a:rPr lang="en-US" sz="4400" dirty="0">
                <a:latin typeface="Times New Roman" panose="02020603050405020304" pitchFamily="18" charset="0"/>
                <a:cs typeface="Times New Roman" panose="02020603050405020304" pitchFamily="18" charset="0"/>
              </a:rPr>
              <a:t> ý </a:t>
            </a:r>
            <a:r>
              <a:rPr lang="en-US" sz="4400" dirty="0" err="1">
                <a:latin typeface="Times New Roman" panose="02020603050405020304" pitchFamily="18" charset="0"/>
                <a:cs typeface="Times New Roman" panose="02020603050405020304" pitchFamily="18" charset="0"/>
              </a:rPr>
              <a:t>chí</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quyết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thắng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con </a:t>
            </a:r>
            <a:r>
              <a:rPr lang="en-US" sz="4400" dirty="0" err="1">
                <a:latin typeface="Times New Roman" panose="02020603050405020304" pitchFamily="18" charset="0"/>
                <a:cs typeface="Times New Roman" panose="02020603050405020304" pitchFamily="18" charset="0"/>
              </a:rPr>
              <a:t>người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trong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cuộc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đấu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tranh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chống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thiên</a:t>
            </a:r>
            <a:r>
              <a:rPr lang="en-US" sz="4400" dirty="0">
                <a:latin typeface="Times New Roman" panose="02020603050405020304" pitchFamily="18" charset="0"/>
                <a:cs typeface="Times New Roman" panose="02020603050405020304" pitchFamily="18" charset="0"/>
              </a:rPr>
              <a:t> tai </a:t>
            </a:r>
            <a:r>
              <a:rPr lang="en-US" sz="4400" dirty="0" err="1">
                <a:latin typeface="Times New Roman" panose="02020603050405020304" pitchFamily="18" charset="0"/>
                <a:cs typeface="Times New Roman" panose="02020603050405020304" pitchFamily="18" charset="0"/>
              </a:rPr>
              <a:t>bảo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vệ</a:t>
            </a:r>
            <a:r>
              <a:rPr lang="en-US" sz="4400" dirty="0">
                <a:latin typeface="Times New Roman" panose="02020603050405020304" pitchFamily="18" charset="0"/>
                <a:cs typeface="Times New Roman" panose="02020603050405020304" pitchFamily="18" charset="0"/>
              </a:rPr>
              <a:t> con </a:t>
            </a:r>
            <a:r>
              <a:rPr lang="en-US" sz="4400" dirty="0" err="1">
                <a:latin typeface="Times New Roman" panose="02020603050405020304" pitchFamily="18" charset="0"/>
                <a:cs typeface="Times New Roman" panose="02020603050405020304" pitchFamily="18" charset="0"/>
              </a:rPr>
              <a:t>đê</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bảo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vệ</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cuộc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sống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yên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bình</a:t>
            </a:r>
            <a:r>
              <a:rPr lang="en-US" sz="4400" dirty="0">
                <a:latin typeface="Times New Roman" panose="02020603050405020304" pitchFamily="18" charset="0"/>
                <a:cs typeface="Times New Roman" panose="02020603050405020304" pitchFamily="18" charset="0"/>
              </a:rPr>
              <a:t>. </a:t>
            </a:r>
          </a:p>
          <a:p>
            <a:endParaRPr lang="en-US" dirty="0"/>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719885451"/>
      </p:ext>
    </p:extLst>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623455"/>
            <a:ext cx="11527971" cy="6234545"/>
          </a:xfrm>
        </p:spPr>
        <p:txBody>
          <a:bodyPr>
            <a:normAutofit/>
          </a:bodyPr>
          <a:lstStyle/>
          <a:p>
            <a:pPr marL="0" indent="0" algn="ctr">
              <a:buNone/>
            </a:pPr>
            <a:r>
              <a:rPr lang="en-US" sz="3200" u="sng" dirty="0" err="1" smtClean="0">
                <a:latin typeface="Times New Roman" panose="02020603050405020304" pitchFamily="18" charset="0"/>
                <a:cs typeface="Times New Roman" panose="02020603050405020304" pitchFamily="18" charset="0"/>
              </a:rPr>
              <a:t>Tập</a:t>
            </a:r>
            <a:r>
              <a:rPr lang="en-US" sz="3200" u="sng" dirty="0" smtClean="0">
                <a:latin typeface="Times New Roman" panose="02020603050405020304" pitchFamily="18" charset="0"/>
                <a:cs typeface="Times New Roman" panose="02020603050405020304" pitchFamily="18" charset="0"/>
              </a:rPr>
              <a:t> </a:t>
            </a:r>
            <a:r>
              <a:rPr lang="en-US" sz="3200" u="sng" dirty="0" err="1" smtClean="0">
                <a:latin typeface="Times New Roman" panose="02020603050405020304" pitchFamily="18" charset="0"/>
                <a:cs typeface="Times New Roman" panose="02020603050405020304" pitchFamily="18" charset="0"/>
              </a:rPr>
              <a:t>đọc</a:t>
            </a:r>
            <a:endParaRPr lang="en-US" sz="3200" u="sng" dirty="0" smtClean="0">
              <a:latin typeface="Times New Roman" panose="02020603050405020304" pitchFamily="18" charset="0"/>
              <a:cs typeface="Times New Roman" panose="02020603050405020304" pitchFamily="18" charset="0"/>
            </a:endParaRPr>
          </a:p>
          <a:p>
            <a:pPr marL="0" indent="0" algn="ctr">
              <a:buNone/>
            </a:pPr>
            <a:r>
              <a:rPr lang="en-US" sz="3200" u="sng" dirty="0" err="1" smtClean="0">
                <a:solidFill>
                  <a:srgbClr val="FF0000"/>
                </a:solidFill>
                <a:latin typeface="Times New Roman" panose="02020603050405020304" pitchFamily="18" charset="0"/>
                <a:cs typeface="Times New Roman" panose="02020603050405020304" pitchFamily="18" charset="0"/>
              </a:rPr>
              <a:t>Thắng</a:t>
            </a:r>
            <a:r>
              <a:rPr lang="en-US" sz="3200" u="sng" dirty="0" smtClean="0">
                <a:solidFill>
                  <a:srgbClr val="FF0000"/>
                </a:solidFill>
                <a:latin typeface="Times New Roman" panose="02020603050405020304" pitchFamily="18" charset="0"/>
                <a:cs typeface="Times New Roman" panose="02020603050405020304" pitchFamily="18" charset="0"/>
              </a:rPr>
              <a:t> </a:t>
            </a:r>
            <a:r>
              <a:rPr lang="en-US" sz="3200" u="sng" dirty="0" err="1" smtClean="0">
                <a:solidFill>
                  <a:srgbClr val="FF0000"/>
                </a:solidFill>
                <a:latin typeface="Times New Roman" panose="02020603050405020304" pitchFamily="18" charset="0"/>
                <a:cs typeface="Times New Roman" panose="02020603050405020304" pitchFamily="18" charset="0"/>
              </a:rPr>
              <a:t>biển</a:t>
            </a:r>
            <a:endParaRPr lang="en-US" sz="3200" u="sng"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200" i="1" dirty="0" smtClean="0">
                <a:latin typeface="Times New Roman" panose="02020603050405020304" pitchFamily="18" charset="0"/>
                <a:cs typeface="Times New Roman" panose="02020603050405020304" pitchFamily="18" charset="0"/>
              </a:rPr>
              <a:t>                                                   Theo CHU VĂN</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436307303"/>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3477" y="184101"/>
            <a:ext cx="10515600" cy="1325563"/>
          </a:xfrm>
        </p:spPr>
        <p:txBody>
          <a:bodyPr/>
          <a:lstStyle/>
          <a:p>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1125415"/>
            <a:ext cx="5052647" cy="44840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9738" y="1125415"/>
            <a:ext cx="4906108" cy="44840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4291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725" y="217807"/>
            <a:ext cx="5793275" cy="32639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336" y="217807"/>
            <a:ext cx="5560525" cy="32639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6336" y="3629072"/>
            <a:ext cx="5560525" cy="30530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2726" y="3629072"/>
            <a:ext cx="5793274" cy="30530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2666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65291"/>
          </a:xfrm>
        </p:spPr>
        <p:txBody>
          <a:bodyPr>
            <a:noAutofit/>
          </a:bodyPr>
          <a:lstStyle/>
          <a:p>
            <a:r>
              <a:rPr lang="en-US" sz="6000" b="1" i="1" dirty="0" smtClean="0">
                <a:solidFill>
                  <a:srgbClr val="FF0000"/>
                </a:solidFill>
                <a:effectLst>
                  <a:glow rad="63500">
                    <a:schemeClr val="accent1">
                      <a:satMod val="175000"/>
                      <a:alpha val="40000"/>
                    </a:schemeClr>
                  </a:glow>
                  <a:reflection blurRad="6350" stA="55000" endA="300" endPos="45500" dir="5400000" sy="-100000" algn="bl" rotWithShape="0"/>
                </a:effectLst>
                <a:latin typeface="Times New Roman" panose="02020603050405020304" pitchFamily="18" charset="0"/>
                <a:cs typeface="Times New Roman" panose="02020603050405020304" pitchFamily="18" charset="0"/>
              </a:rPr>
              <a:t>CẢM ƠN THẦY CÔ ĐÃ LẮNG NGHE !</a:t>
            </a:r>
            <a:endParaRPr lang="en-US" sz="6000" b="1" i="1" dirty="0">
              <a:solidFill>
                <a:srgbClr val="FF0000"/>
              </a:solidFill>
              <a:effectLst>
                <a:glow rad="63500">
                  <a:schemeClr val="accent1">
                    <a:satMod val="175000"/>
                    <a:alpha val="40000"/>
                  </a:schemeClr>
                </a:glow>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0249" y="4848743"/>
            <a:ext cx="10515600" cy="4351338"/>
          </a:xfrm>
        </p:spPr>
        <p:txBody>
          <a:bodyPr/>
          <a:lstStyle/>
          <a:p>
            <a:endParaRPr lang="en-US" dirty="0"/>
          </a:p>
        </p:txBody>
      </p:sp>
    </p:spTree>
    <p:extLst>
      <p:ext uri="{BB962C8B-B14F-4D97-AF65-F5344CB8AC3E}">
        <p14:creationId xmlns:p14="http://schemas.microsoft.com/office/powerpoint/2010/main" val="2439752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0969" y="382710"/>
            <a:ext cx="10515600" cy="1325563"/>
          </a:xfrm>
        </p:spPr>
        <p:txBody>
          <a:bodyPr/>
          <a:lstStyle/>
          <a:p>
            <a:endParaRPr lang="en-US" dirty="0">
              <a:latin typeface="Times New Roman" panose="02020603050405020304" pitchFamily="18" charset="0"/>
              <a:cs typeface="Times New Roman" panose="02020603050405020304" pitchFamily="18" charset="0"/>
            </a:endParaRPr>
          </a:p>
        </p:txBody>
      </p:sp>
      <p:pic>
        <p:nvPicPr>
          <p:cNvPr id="11" name="Content Placeholder 10">
            <a:hlinkClick r:id="rId3" action="ppaction://hlinksldjump"/>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0" y="5883276"/>
            <a:ext cx="1155940" cy="987935"/>
          </a:xfrm>
          <a:blipFill>
            <a:blip r:embed="rId5"/>
            <a:stretch>
              <a:fillRect/>
            </a:stretch>
          </a:blipFill>
        </p:spPr>
      </p:pic>
      <p:sp>
        <p:nvSpPr>
          <p:cNvPr id="9" name="Horizontal Scroll 8"/>
          <p:cNvSpPr/>
          <p:nvPr/>
        </p:nvSpPr>
        <p:spPr>
          <a:xfrm>
            <a:off x="984738" y="1389185"/>
            <a:ext cx="9988062" cy="3487616"/>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 </a:t>
            </a:r>
            <a:r>
              <a:rPr lang="en-US" sz="4800" b="1" i="1" dirty="0" err="1" smtClean="0">
                <a:solidFill>
                  <a:srgbClr val="FF0000"/>
                </a:solidFill>
                <a:latin typeface="Times New Roman" panose="02020603050405020304" pitchFamily="18" charset="0"/>
                <a:cs typeface="Times New Roman" panose="02020603050405020304" pitchFamily="18" charset="0"/>
              </a:rPr>
              <a:t>Đọc</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thuộc</a:t>
            </a:r>
            <a:r>
              <a:rPr lang="en-US" sz="4800" b="1" i="1" dirty="0" smtClean="0">
                <a:solidFill>
                  <a:srgbClr val="FF0000"/>
                </a:solidFill>
                <a:latin typeface="Times New Roman" panose="02020603050405020304" pitchFamily="18" charset="0"/>
                <a:cs typeface="Times New Roman" panose="02020603050405020304" pitchFamily="18" charset="0"/>
              </a:rPr>
              <a:t> 2 </a:t>
            </a:r>
            <a:r>
              <a:rPr lang="en-US" sz="4800" b="1" i="1" dirty="0" err="1" smtClean="0">
                <a:solidFill>
                  <a:srgbClr val="FF0000"/>
                </a:solidFill>
                <a:latin typeface="Times New Roman" panose="02020603050405020304" pitchFamily="18" charset="0"/>
                <a:cs typeface="Times New Roman" panose="02020603050405020304" pitchFamily="18" charset="0"/>
              </a:rPr>
              <a:t>khổ</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thơ</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của</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bài</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Tiểu</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đội</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xe</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không</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kính</a:t>
            </a:r>
            <a:r>
              <a:rPr lang="en-US" sz="4800" b="1" i="1" dirty="0" smtClean="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383391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ircle(in)">
                                      <p:cBhvr>
                                        <p:cTn id="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loud Callout 3"/>
          <p:cNvSpPr/>
          <p:nvPr/>
        </p:nvSpPr>
        <p:spPr>
          <a:xfrm>
            <a:off x="633046" y="489397"/>
            <a:ext cx="11289323" cy="4997003"/>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4800" i="1" dirty="0" smtClean="0">
              <a:solidFill>
                <a:srgbClr val="FF0000"/>
              </a:solidFill>
              <a:latin typeface="Times New Roman" panose="02020603050405020304" pitchFamily="18" charset="0"/>
              <a:cs typeface="Times New Roman" panose="02020603050405020304" pitchFamily="18" charset="0"/>
            </a:endParaRPr>
          </a:p>
          <a:p>
            <a:pPr algn="ctr"/>
            <a:r>
              <a:rPr lang="en-US" sz="4800" b="1" i="1" dirty="0" err="1" smtClean="0">
                <a:solidFill>
                  <a:srgbClr val="FF0000"/>
                </a:solidFill>
                <a:latin typeface="Times New Roman" panose="02020603050405020304" pitchFamily="18" charset="0"/>
                <a:cs typeface="Times New Roman" panose="02020603050405020304" pitchFamily="18" charset="0"/>
              </a:rPr>
              <a:t>Em</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hãy</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nêu</a:t>
            </a:r>
            <a:r>
              <a:rPr lang="en-US" sz="4800" b="1" i="1" dirty="0" smtClean="0">
                <a:solidFill>
                  <a:srgbClr val="FF0000"/>
                </a:solidFill>
                <a:latin typeface="Times New Roman" panose="02020603050405020304" pitchFamily="18" charset="0"/>
                <a:cs typeface="Times New Roman" panose="02020603050405020304" pitchFamily="18" charset="0"/>
              </a:rPr>
              <a:t> ý </a:t>
            </a:r>
            <a:r>
              <a:rPr lang="en-US" sz="4800" b="1" i="1" dirty="0" err="1" smtClean="0">
                <a:solidFill>
                  <a:srgbClr val="FF0000"/>
                </a:solidFill>
                <a:latin typeface="Times New Roman" panose="02020603050405020304" pitchFamily="18" charset="0"/>
                <a:cs typeface="Times New Roman" panose="02020603050405020304" pitchFamily="18" charset="0"/>
              </a:rPr>
              <a:t>nghĩa</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của</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bài</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thơ</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Tiểu</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đội</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xe</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không</a:t>
            </a:r>
            <a:r>
              <a:rPr lang="en-US" sz="4800" b="1" i="1" dirty="0" smtClean="0">
                <a:solidFill>
                  <a:srgbClr val="FF0000"/>
                </a:solidFill>
                <a:latin typeface="Times New Roman" panose="02020603050405020304" pitchFamily="18" charset="0"/>
                <a:cs typeface="Times New Roman" panose="02020603050405020304" pitchFamily="18" charset="0"/>
              </a:rPr>
              <a:t> </a:t>
            </a:r>
            <a:r>
              <a:rPr lang="en-US" sz="4800" b="1" i="1" dirty="0" err="1" smtClean="0">
                <a:solidFill>
                  <a:srgbClr val="FF0000"/>
                </a:solidFill>
                <a:latin typeface="Times New Roman" panose="02020603050405020304" pitchFamily="18" charset="0"/>
                <a:cs typeface="Times New Roman" panose="02020603050405020304" pitchFamily="18" charset="0"/>
              </a:rPr>
              <a:t>kính</a:t>
            </a:r>
            <a:r>
              <a:rPr lang="en-US" sz="4800" b="1" i="1" dirty="0" smtClean="0">
                <a:solidFill>
                  <a:srgbClr val="FF0000"/>
                </a:solidFill>
                <a:latin typeface="Times New Roman" panose="02020603050405020304" pitchFamily="18" charset="0"/>
                <a:cs typeface="Times New Roman" panose="02020603050405020304" pitchFamily="18" charset="0"/>
              </a:rPr>
              <a:t>” ?</a:t>
            </a:r>
          </a:p>
          <a:p>
            <a:pPr algn="ctr"/>
            <a:endParaRPr lang="en-US" sz="4800" i="1" dirty="0">
              <a:solidFill>
                <a:srgbClr val="FF0000"/>
              </a:solidFill>
              <a:latin typeface="Times New Roman" panose="02020603050405020304" pitchFamily="18" charset="0"/>
              <a:cs typeface="Times New Roman" panose="02020603050405020304" pitchFamily="18" charset="0"/>
            </a:endParaRPr>
          </a:p>
        </p:txBody>
      </p:sp>
      <p:pic>
        <p:nvPicPr>
          <p:cNvPr id="5" name="Content Placeholder 10">
            <a:hlinkClick r:id="rId3" action="ppaction://hlinksldjump"/>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1" y="5721927"/>
            <a:ext cx="1205345" cy="1136073"/>
          </a:xfrm>
          <a:blipFill>
            <a:blip r:embed="rId5"/>
            <a:stretch>
              <a:fillRect/>
            </a:stretch>
          </a:blipFill>
        </p:spPr>
      </p:pic>
    </p:spTree>
    <p:extLst>
      <p:ext uri="{BB962C8B-B14F-4D97-AF65-F5344CB8AC3E}">
        <p14:creationId xmlns:p14="http://schemas.microsoft.com/office/powerpoint/2010/main" val="1177450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6-Point Star 3"/>
          <p:cNvSpPr/>
          <p:nvPr/>
        </p:nvSpPr>
        <p:spPr>
          <a:xfrm>
            <a:off x="1611923" y="123093"/>
            <a:ext cx="8721970" cy="6488722"/>
          </a:xfrm>
          <a:prstGeom prst="star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6000" b="1" i="1" dirty="0" err="1" smtClean="0">
                <a:solidFill>
                  <a:srgbClr val="FF0000"/>
                </a:solidFill>
                <a:latin typeface="Times New Roman" panose="02020603050405020304" pitchFamily="18" charset="0"/>
                <a:cs typeface="Times New Roman" panose="02020603050405020304" pitchFamily="18" charset="0"/>
              </a:rPr>
              <a:t>Chúc</a:t>
            </a:r>
            <a:r>
              <a:rPr lang="en-US" sz="6000" b="1" i="1" dirty="0" smtClean="0">
                <a:solidFill>
                  <a:srgbClr val="FF0000"/>
                </a:solidFill>
                <a:latin typeface="Times New Roman" panose="02020603050405020304" pitchFamily="18" charset="0"/>
                <a:cs typeface="Times New Roman" panose="02020603050405020304" pitchFamily="18" charset="0"/>
              </a:rPr>
              <a:t> </a:t>
            </a:r>
            <a:r>
              <a:rPr lang="en-US" sz="6000" b="1" i="1" dirty="0" err="1" smtClean="0">
                <a:solidFill>
                  <a:srgbClr val="FF0000"/>
                </a:solidFill>
                <a:latin typeface="Times New Roman" panose="02020603050405020304" pitchFamily="18" charset="0"/>
                <a:cs typeface="Times New Roman" panose="02020603050405020304" pitchFamily="18" charset="0"/>
              </a:rPr>
              <a:t>mừng</a:t>
            </a:r>
            <a:r>
              <a:rPr lang="en-US" sz="6000" b="1" i="1" dirty="0" smtClean="0">
                <a:solidFill>
                  <a:srgbClr val="FF0000"/>
                </a:solidFill>
                <a:latin typeface="Times New Roman" panose="02020603050405020304" pitchFamily="18" charset="0"/>
                <a:cs typeface="Times New Roman" panose="02020603050405020304" pitchFamily="18" charset="0"/>
              </a:rPr>
              <a:t> </a:t>
            </a:r>
            <a:r>
              <a:rPr lang="en-US" sz="6000" b="1" i="1" dirty="0" err="1" smtClean="0">
                <a:solidFill>
                  <a:srgbClr val="FF0000"/>
                </a:solidFill>
                <a:latin typeface="Times New Roman" panose="02020603050405020304" pitchFamily="18" charset="0"/>
                <a:cs typeface="Times New Roman" panose="02020603050405020304" pitchFamily="18" charset="0"/>
              </a:rPr>
              <a:t>em</a:t>
            </a:r>
            <a:r>
              <a:rPr lang="en-US" sz="6000" b="1" i="1" dirty="0" smtClean="0">
                <a:solidFill>
                  <a:srgbClr val="FF0000"/>
                </a:solidFill>
                <a:latin typeface="Times New Roman" panose="02020603050405020304" pitchFamily="18" charset="0"/>
                <a:cs typeface="Times New Roman" panose="02020603050405020304" pitchFamily="18" charset="0"/>
              </a:rPr>
              <a:t> </a:t>
            </a:r>
            <a:r>
              <a:rPr lang="en-US" sz="6000" b="1" i="1" dirty="0" err="1" smtClean="0">
                <a:solidFill>
                  <a:srgbClr val="FF0000"/>
                </a:solidFill>
                <a:latin typeface="Times New Roman" panose="02020603050405020304" pitchFamily="18" charset="0"/>
                <a:cs typeface="Times New Roman" panose="02020603050405020304" pitchFamily="18" charset="0"/>
              </a:rPr>
              <a:t>được</a:t>
            </a:r>
            <a:r>
              <a:rPr lang="en-US" sz="6000" b="1" i="1" dirty="0" smtClean="0">
                <a:solidFill>
                  <a:srgbClr val="FF0000"/>
                </a:solidFill>
                <a:latin typeface="Times New Roman" panose="02020603050405020304" pitchFamily="18" charset="0"/>
                <a:cs typeface="Times New Roman" panose="02020603050405020304" pitchFamily="18" charset="0"/>
              </a:rPr>
              <a:t> </a:t>
            </a:r>
            <a:r>
              <a:rPr lang="en-US" sz="6000" b="1" i="1" dirty="0" err="1" smtClean="0">
                <a:solidFill>
                  <a:srgbClr val="FF0000"/>
                </a:solidFill>
                <a:latin typeface="Times New Roman" panose="02020603050405020304" pitchFamily="18" charset="0"/>
                <a:cs typeface="Times New Roman" panose="02020603050405020304" pitchFamily="18" charset="0"/>
              </a:rPr>
              <a:t>một</a:t>
            </a:r>
            <a:r>
              <a:rPr lang="en-US" sz="6000" b="1" i="1" dirty="0" smtClean="0">
                <a:solidFill>
                  <a:srgbClr val="FF0000"/>
                </a:solidFill>
                <a:latin typeface="Times New Roman" panose="02020603050405020304" pitchFamily="18" charset="0"/>
                <a:cs typeface="Times New Roman" panose="02020603050405020304" pitchFamily="18" charset="0"/>
              </a:rPr>
              <a:t> </a:t>
            </a:r>
            <a:r>
              <a:rPr lang="en-US" sz="6000" b="1" i="1" dirty="0" err="1" smtClean="0">
                <a:solidFill>
                  <a:srgbClr val="FF0000"/>
                </a:solidFill>
                <a:latin typeface="Times New Roman" panose="02020603050405020304" pitchFamily="18" charset="0"/>
                <a:cs typeface="Times New Roman" panose="02020603050405020304" pitchFamily="18" charset="0"/>
              </a:rPr>
              <a:t>tràng</a:t>
            </a:r>
            <a:r>
              <a:rPr lang="en-US" sz="6000" b="1" i="1" dirty="0" smtClean="0">
                <a:solidFill>
                  <a:srgbClr val="FF0000"/>
                </a:solidFill>
                <a:latin typeface="Times New Roman" panose="02020603050405020304" pitchFamily="18" charset="0"/>
                <a:cs typeface="Times New Roman" panose="02020603050405020304" pitchFamily="18" charset="0"/>
              </a:rPr>
              <a:t> </a:t>
            </a:r>
            <a:r>
              <a:rPr lang="en-US" sz="6000" b="1" i="1" dirty="0" err="1" smtClean="0">
                <a:solidFill>
                  <a:srgbClr val="FF0000"/>
                </a:solidFill>
                <a:latin typeface="Times New Roman" panose="02020603050405020304" pitchFamily="18" charset="0"/>
                <a:cs typeface="Times New Roman" panose="02020603050405020304" pitchFamily="18" charset="0"/>
              </a:rPr>
              <a:t>vỗ</a:t>
            </a:r>
            <a:r>
              <a:rPr lang="en-US" sz="6000" b="1" i="1" dirty="0" smtClean="0">
                <a:solidFill>
                  <a:srgbClr val="FF0000"/>
                </a:solidFill>
                <a:latin typeface="Times New Roman" panose="02020603050405020304" pitchFamily="18" charset="0"/>
                <a:cs typeface="Times New Roman" panose="02020603050405020304" pitchFamily="18" charset="0"/>
              </a:rPr>
              <a:t> </a:t>
            </a:r>
            <a:r>
              <a:rPr lang="en-US" sz="6000" b="1" i="1" dirty="0" err="1" smtClean="0">
                <a:solidFill>
                  <a:srgbClr val="FF0000"/>
                </a:solidFill>
                <a:latin typeface="Times New Roman" panose="02020603050405020304" pitchFamily="18" charset="0"/>
                <a:cs typeface="Times New Roman" panose="02020603050405020304" pitchFamily="18" charset="0"/>
              </a:rPr>
              <a:t>tay</a:t>
            </a:r>
            <a:r>
              <a:rPr lang="en-US" sz="6000" b="1" i="1" dirty="0" smtClean="0">
                <a:solidFill>
                  <a:srgbClr val="FF0000"/>
                </a:solidFill>
                <a:latin typeface="Times New Roman" panose="02020603050405020304" pitchFamily="18" charset="0"/>
                <a:cs typeface="Times New Roman" panose="02020603050405020304" pitchFamily="18" charset="0"/>
              </a:rPr>
              <a:t>.</a:t>
            </a:r>
            <a:endParaRPr lang="en-US" sz="6000" b="1" i="1" dirty="0">
              <a:solidFill>
                <a:srgbClr val="FF0000"/>
              </a:solidFill>
              <a:latin typeface="Times New Roman" panose="02020603050405020304" pitchFamily="18" charset="0"/>
              <a:cs typeface="Times New Roman" panose="02020603050405020304" pitchFamily="18" charset="0"/>
            </a:endParaRPr>
          </a:p>
        </p:txBody>
      </p:sp>
      <p:pic>
        <p:nvPicPr>
          <p:cNvPr id="5" name="Content Placeholder 10">
            <a:hlinkClick r:id="rId3" action="ppaction://hlinksldjump"/>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0" y="5687501"/>
            <a:ext cx="1316182" cy="1170499"/>
          </a:xfrm>
          <a:blipFill>
            <a:blip r:embed="rId5"/>
            <a:stretch>
              <a:fillRect/>
            </a:stretch>
          </a:blipFill>
        </p:spPr>
      </p:pic>
    </p:spTree>
    <p:extLst>
      <p:ext uri="{BB962C8B-B14F-4D97-AF65-F5344CB8AC3E}">
        <p14:creationId xmlns:p14="http://schemas.microsoft.com/office/powerpoint/2010/main" val="560975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blipFill>
            <a:blip r:embed="rId2"/>
            <a:stretch>
              <a:fillRect/>
            </a:stretch>
          </a:blipFill>
        </p:spPr>
        <p:txBody>
          <a:bodyPr/>
          <a:lstStyle/>
          <a:p>
            <a:pPr marL="0" indent="0">
              <a:buNone/>
            </a:pPr>
            <a:endParaRPr lang="en-US" dirty="0"/>
          </a:p>
        </p:txBody>
      </p:sp>
      <p:sp>
        <p:nvSpPr>
          <p:cNvPr id="4" name="Flowchart: Punched Tape 3"/>
          <p:cNvSpPr/>
          <p:nvPr/>
        </p:nvSpPr>
        <p:spPr>
          <a:xfrm>
            <a:off x="0" y="-92195"/>
            <a:ext cx="11928764" cy="6269158"/>
          </a:xfrm>
          <a:prstGeom prst="flowChartPunchedTape">
            <a:avLst/>
          </a:prstGeom>
        </p:spPr>
        <p:style>
          <a:lnRef idx="2">
            <a:schemeClr val="accent2"/>
          </a:lnRef>
          <a:fillRef idx="1">
            <a:schemeClr val="lt1"/>
          </a:fillRef>
          <a:effectRef idx="0">
            <a:schemeClr val="accent2"/>
          </a:effectRef>
          <a:fontRef idx="minor">
            <a:schemeClr val="dk1"/>
          </a:fontRef>
        </p:style>
        <p:txBody>
          <a:bodyPr rtlCol="0" anchor="ctr"/>
          <a:lstStyle/>
          <a:p>
            <a:pPr lvl="0"/>
            <a:r>
              <a:rPr lang="en-US" sz="4400" b="1" i="1" dirty="0" err="1" smtClean="0">
                <a:solidFill>
                  <a:srgbClr val="FF0000"/>
                </a:solidFill>
                <a:latin typeface="Times New Roman" panose="02020603050405020304" pitchFamily="18" charset="0"/>
                <a:cs typeface="Times New Roman" panose="02020603050405020304" pitchFamily="18" charset="0"/>
              </a:rPr>
              <a:t>Tình</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đồng</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đội</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đồng</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chí</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đồng</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đội</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của</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những</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chiến</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sĩ</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được</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thể</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hiện</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trong</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những</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câu</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thơ</a:t>
            </a:r>
            <a:r>
              <a:rPr lang="en-US" sz="4400" b="1" i="1" dirty="0" smtClean="0">
                <a:solidFill>
                  <a:srgbClr val="FF0000"/>
                </a:solidFill>
                <a:latin typeface="Times New Roman" panose="02020603050405020304" pitchFamily="18" charset="0"/>
                <a:cs typeface="Times New Roman" panose="02020603050405020304" pitchFamily="18" charset="0"/>
              </a:rPr>
              <a:t> </a:t>
            </a:r>
            <a:r>
              <a:rPr lang="en-US" sz="4400" b="1" i="1" dirty="0" err="1" smtClean="0">
                <a:solidFill>
                  <a:srgbClr val="FF0000"/>
                </a:solidFill>
                <a:latin typeface="Times New Roman" panose="02020603050405020304" pitchFamily="18" charset="0"/>
                <a:cs typeface="Times New Roman" panose="02020603050405020304" pitchFamily="18" charset="0"/>
              </a:rPr>
              <a:t>nào</a:t>
            </a:r>
            <a:r>
              <a:rPr lang="en-US" sz="4400" b="1" i="1" dirty="0" smtClean="0">
                <a:solidFill>
                  <a:srgbClr val="FF0000"/>
                </a:solidFill>
                <a:latin typeface="Times New Roman" panose="02020603050405020304" pitchFamily="18" charset="0"/>
                <a:cs typeface="Times New Roman" panose="02020603050405020304" pitchFamily="18" charset="0"/>
              </a:rPr>
              <a:t>?</a:t>
            </a:r>
            <a:endParaRPr lang="en-US" sz="4400" b="1" i="1" dirty="0">
              <a:solidFill>
                <a:srgbClr val="FF0000"/>
              </a:solidFill>
              <a:latin typeface="Times New Roman" panose="02020603050405020304" pitchFamily="18" charset="0"/>
              <a:cs typeface="Times New Roman" panose="02020603050405020304" pitchFamily="18" charset="0"/>
            </a:endParaRPr>
          </a:p>
        </p:txBody>
      </p:sp>
      <p:pic>
        <p:nvPicPr>
          <p:cNvPr id="5" name="Content Placeholder 10">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929745"/>
            <a:ext cx="1316181" cy="897360"/>
          </a:xfrm>
          <a:prstGeom prst="rect">
            <a:avLst/>
          </a:prstGeom>
          <a:blipFill>
            <a:blip r:embed="rId5"/>
            <a:stretch>
              <a:fillRect/>
            </a:stretch>
          </a:blipFill>
        </p:spPr>
      </p:pic>
    </p:spTree>
    <p:extLst>
      <p:ext uri="{BB962C8B-B14F-4D97-AF65-F5344CB8AC3E}">
        <p14:creationId xmlns:p14="http://schemas.microsoft.com/office/powerpoint/2010/main" val="26044659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16727" y="1027905"/>
            <a:ext cx="7980218" cy="50958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02468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4096"/>
            <a:ext cx="10515600" cy="5442867"/>
          </a:xfrm>
        </p:spPr>
        <p:txBody>
          <a:bodyPr/>
          <a:lstStyle/>
          <a:p>
            <a:pPr marL="0" indent="0" algn="ctr">
              <a:buNone/>
            </a:pPr>
            <a:r>
              <a:rPr lang="en-US" sz="4400" u="sng" dirty="0" err="1" smtClean="0">
                <a:latin typeface="Times New Roman" panose="02020603050405020304" pitchFamily="18" charset="0"/>
                <a:cs typeface="Times New Roman" panose="02020603050405020304" pitchFamily="18" charset="0"/>
              </a:rPr>
              <a:t>Tập</a:t>
            </a:r>
            <a:r>
              <a:rPr lang="en-US" sz="4400" u="sng" dirty="0" smtClean="0">
                <a:latin typeface="Times New Roman" panose="02020603050405020304" pitchFamily="18" charset="0"/>
                <a:cs typeface="Times New Roman" panose="02020603050405020304" pitchFamily="18" charset="0"/>
              </a:rPr>
              <a:t> </a:t>
            </a:r>
            <a:r>
              <a:rPr lang="en-US" sz="4400" u="sng" dirty="0" err="1" smtClean="0">
                <a:latin typeface="Times New Roman" panose="02020603050405020304" pitchFamily="18" charset="0"/>
                <a:cs typeface="Times New Roman" panose="02020603050405020304" pitchFamily="18" charset="0"/>
              </a:rPr>
              <a:t>đọc</a:t>
            </a:r>
            <a:endParaRPr lang="en-US" sz="4400" u="sng" dirty="0">
              <a:latin typeface="Times New Roman" panose="02020603050405020304" pitchFamily="18" charset="0"/>
              <a:cs typeface="Times New Roman" panose="02020603050405020304" pitchFamily="18" charset="0"/>
            </a:endParaRPr>
          </a:p>
          <a:p>
            <a:pPr marL="0" indent="0" algn="ctr">
              <a:buNone/>
            </a:pPr>
            <a:r>
              <a:rPr lang="en-US" sz="4400" dirty="0" err="1" smtClean="0">
                <a:solidFill>
                  <a:srgbClr val="FF0000"/>
                </a:solidFill>
                <a:latin typeface="Times New Roman" panose="02020603050405020304" pitchFamily="18" charset="0"/>
                <a:cs typeface="Times New Roman" panose="02020603050405020304" pitchFamily="18" charset="0"/>
              </a:rPr>
              <a:t>Thắng</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biển</a:t>
            </a:r>
            <a:endParaRPr lang="en-US" sz="4400" dirty="0" smtClean="0">
              <a:latin typeface="Times New Roman" panose="02020603050405020304" pitchFamily="18" charset="0"/>
              <a:cs typeface="Times New Roman" panose="02020603050405020304" pitchFamily="18" charset="0"/>
            </a:endParaRPr>
          </a:p>
          <a:p>
            <a:pPr marL="0" indent="0" algn="ctr">
              <a:buNone/>
            </a:pPr>
            <a:r>
              <a:rPr lang="en-US" sz="4400" i="1" dirty="0">
                <a:latin typeface="Times New Roman" panose="02020603050405020304" pitchFamily="18" charset="0"/>
                <a:cs typeface="Times New Roman" panose="02020603050405020304" pitchFamily="18" charset="0"/>
              </a:rPr>
              <a:t> </a:t>
            </a:r>
            <a:r>
              <a:rPr lang="en-US" sz="4400" i="1"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Theo CHU VĂN</a:t>
            </a:r>
            <a:endParaRPr lang="en-US" sz="3600" i="1"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5733702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2428</TotalTime>
  <Words>713</Words>
  <Application>Microsoft Office PowerPoint</Application>
  <PresentationFormat>Widescreen</PresentationFormat>
  <Paragraphs>109</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Times New Roman</vt:lpstr>
      <vt:lpstr>Office Theme</vt:lpstr>
      <vt:lpstr>      </vt:lpstr>
      <vt:lpstr>PowerPoint Presentation</vt:lpstr>
      <vt:lpstr>TRÒ CHƠI: LẬT Ô SỐ ĐOÁN HÌNH NỀN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Một tiếng reo to nổi lên rồi ầm ầm, hơn hai chục thanh niên cả nam lẫn nữ, người vác một vác củi vẹt, nhảy xuống dòng nước đang cuốn dữ. Họ khoác vai nhau thành một sợi dây dài, lấy thân mình ngăn dòng nước mặn. Nước quật vào mặt vào ngực, trào qua đầu hàng rào sống. Họ ngụp xuống, trồi lên, ngụp xuống. Trong đám thanh niên xung kích có người ngã,  có người ngạt. Nhưng những bàn tay khoác vai nhau vẫn cứng như sắt, và thân hình họ cột chặt lấy những cọc tre đóng chắc, dẻo như chão. Tóc dài các cô quấn chặt vào cổ các cậu con trai, mồ hôi như suối, hòa lẫn với nước chát mặn. Đám người không sợ chết đã cứu được quãng đê sống lại</vt:lpstr>
      <vt:lpstr>Thi đọc diễn cảm</vt:lpstr>
      <vt:lpstr>PowerPoint Presentation</vt:lpstr>
      <vt:lpstr>PowerPoint Presentation</vt:lpstr>
      <vt:lpstr>PowerPoint Presentation</vt:lpstr>
      <vt:lpstr>PowerPoint Presentation</vt:lpstr>
      <vt:lpstr>CẢM ƠN THẦY CÔ ĐÃ LẮNG NGHE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Mrs.Thu</cp:lastModifiedBy>
  <cp:revision>139</cp:revision>
  <dcterms:created xsi:type="dcterms:W3CDTF">2017-02-16T05:06:35Z</dcterms:created>
  <dcterms:modified xsi:type="dcterms:W3CDTF">2018-03-12T07:17:32Z</dcterms:modified>
</cp:coreProperties>
</file>